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89" r:id="rId2"/>
    <p:sldId id="257" r:id="rId3"/>
    <p:sldId id="264" r:id="rId4"/>
    <p:sldId id="262" r:id="rId5"/>
    <p:sldId id="266" r:id="rId6"/>
    <p:sldId id="265" r:id="rId7"/>
    <p:sldId id="267" r:id="rId8"/>
    <p:sldId id="268" r:id="rId9"/>
    <p:sldId id="272" r:id="rId10"/>
    <p:sldId id="270" r:id="rId11"/>
    <p:sldId id="263" r:id="rId12"/>
    <p:sldId id="273" r:id="rId13"/>
    <p:sldId id="275" r:id="rId14"/>
    <p:sldId id="269" r:id="rId15"/>
    <p:sldId id="274" r:id="rId16"/>
    <p:sldId id="276" r:id="rId17"/>
    <p:sldId id="271" r:id="rId18"/>
    <p:sldId id="287" r:id="rId19"/>
    <p:sldId id="288" r:id="rId20"/>
    <p:sldId id="281" r:id="rId21"/>
    <p:sldId id="277" r:id="rId22"/>
    <p:sldId id="280" r:id="rId23"/>
    <p:sldId id="285" r:id="rId24"/>
    <p:sldId id="283" r:id="rId25"/>
    <p:sldId id="284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00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8"/>
    <p:restoredTop sz="86390"/>
  </p:normalViewPr>
  <p:slideViewPr>
    <p:cSldViewPr snapToGrid="0" snapToObjects="1" showGuides="1">
      <p:cViewPr>
        <p:scale>
          <a:sx n="80" d="100"/>
          <a:sy n="80" d="100"/>
        </p:scale>
        <p:origin x="-162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.sokolove\Documents\Thermal%20Stability%20Compiled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FFS01.na.hunting-inc.com\Fileserver\Department\Engineering\Projects\Active%20Projects\15-4%20Thermal%20Stability%20of%20Explosives%20(Shell)\HMX%20Hollow%20Carrier%20Time-Temp%20Curves%20-%20Hunting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.sokolove\Documents\Thermal%20Stability%20Compiled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400°F Temperature Test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dot"/>
            <c:size val="2"/>
          </c:marker>
          <c:xVal>
            <c:numRef>
              <c:f>'400 Deg'!$G$86:$G$6056</c:f>
              <c:numCache>
                <c:formatCode>0.00</c:formatCode>
                <c:ptCount val="5971"/>
                <c:pt idx="0" formatCode="General">
                  <c:v>0</c:v>
                </c:pt>
                <c:pt idx="1">
                  <c:v>1.3888888888888889E-3</c:v>
                </c:pt>
                <c:pt idx="2">
                  <c:v>2.7777777777777779E-3</c:v>
                </c:pt>
                <c:pt idx="3">
                  <c:v>4.1666666666666666E-3</c:v>
                </c:pt>
                <c:pt idx="4">
                  <c:v>5.5555555555555558E-3</c:v>
                </c:pt>
                <c:pt idx="5">
                  <c:v>6.9444444444444449E-3</c:v>
                </c:pt>
                <c:pt idx="6">
                  <c:v>8.3333333333333332E-3</c:v>
                </c:pt>
                <c:pt idx="7">
                  <c:v>9.7222222222222224E-3</c:v>
                </c:pt>
                <c:pt idx="8">
                  <c:v>1.1111111111111112E-2</c:v>
                </c:pt>
                <c:pt idx="9">
                  <c:v>1.2500000000000001E-2</c:v>
                </c:pt>
                <c:pt idx="10">
                  <c:v>1.388888888888889E-2</c:v>
                </c:pt>
                <c:pt idx="11">
                  <c:v>1.5277777777777779E-2</c:v>
                </c:pt>
                <c:pt idx="12">
                  <c:v>1.6666666666666666E-2</c:v>
                </c:pt>
                <c:pt idx="13">
                  <c:v>1.8055555555555554E-2</c:v>
                </c:pt>
                <c:pt idx="14">
                  <c:v>1.9444444444444441E-2</c:v>
                </c:pt>
                <c:pt idx="15">
                  <c:v>2.0833333333333329E-2</c:v>
                </c:pt>
                <c:pt idx="16">
                  <c:v>2.2222222222222216E-2</c:v>
                </c:pt>
                <c:pt idx="17">
                  <c:v>2.3611111111111104E-2</c:v>
                </c:pt>
                <c:pt idx="18">
                  <c:v>2.4999999999999991E-2</c:v>
                </c:pt>
                <c:pt idx="19">
                  <c:v>2.6388888888888878E-2</c:v>
                </c:pt>
                <c:pt idx="20">
                  <c:v>2.7777777777777766E-2</c:v>
                </c:pt>
                <c:pt idx="21">
                  <c:v>2.9166666666666653E-2</c:v>
                </c:pt>
                <c:pt idx="22">
                  <c:v>3.0555555555555541E-2</c:v>
                </c:pt>
                <c:pt idx="23">
                  <c:v>3.1944444444444428E-2</c:v>
                </c:pt>
                <c:pt idx="24">
                  <c:v>3.3333333333333319E-2</c:v>
                </c:pt>
                <c:pt idx="25">
                  <c:v>3.472222222222221E-2</c:v>
                </c:pt>
                <c:pt idx="26">
                  <c:v>3.6111111111111101E-2</c:v>
                </c:pt>
                <c:pt idx="27">
                  <c:v>3.7499999999999992E-2</c:v>
                </c:pt>
                <c:pt idx="28">
                  <c:v>3.8888888888888883E-2</c:v>
                </c:pt>
                <c:pt idx="29">
                  <c:v>4.0277777777777773E-2</c:v>
                </c:pt>
                <c:pt idx="30">
                  <c:v>4.1666666666666664E-2</c:v>
                </c:pt>
                <c:pt idx="31">
                  <c:v>4.3055555555555555E-2</c:v>
                </c:pt>
                <c:pt idx="32">
                  <c:v>4.4444444444444446E-2</c:v>
                </c:pt>
                <c:pt idx="33">
                  <c:v>4.5833333333333337E-2</c:v>
                </c:pt>
                <c:pt idx="34">
                  <c:v>4.7222222222222228E-2</c:v>
                </c:pt>
                <c:pt idx="35">
                  <c:v>4.8611111111111119E-2</c:v>
                </c:pt>
                <c:pt idx="36">
                  <c:v>5.000000000000001E-2</c:v>
                </c:pt>
                <c:pt idx="37">
                  <c:v>5.1388888888888901E-2</c:v>
                </c:pt>
                <c:pt idx="38">
                  <c:v>5.2777777777777792E-2</c:v>
                </c:pt>
                <c:pt idx="39">
                  <c:v>5.4166666666666682E-2</c:v>
                </c:pt>
                <c:pt idx="40">
                  <c:v>5.5555555555555573E-2</c:v>
                </c:pt>
                <c:pt idx="41">
                  <c:v>5.6944444444444464E-2</c:v>
                </c:pt>
                <c:pt idx="42">
                  <c:v>5.8333333333333355E-2</c:v>
                </c:pt>
                <c:pt idx="43">
                  <c:v>5.9722222222222246E-2</c:v>
                </c:pt>
                <c:pt idx="44">
                  <c:v>6.1111111111111137E-2</c:v>
                </c:pt>
                <c:pt idx="45">
                  <c:v>6.2500000000000028E-2</c:v>
                </c:pt>
                <c:pt idx="46">
                  <c:v>6.3888888888888912E-2</c:v>
                </c:pt>
                <c:pt idx="47">
                  <c:v>6.5277777777777796E-2</c:v>
                </c:pt>
                <c:pt idx="48">
                  <c:v>6.666666666666668E-2</c:v>
                </c:pt>
                <c:pt idx="49">
                  <c:v>6.8055555555555564E-2</c:v>
                </c:pt>
                <c:pt idx="50">
                  <c:v>6.9444444444444448E-2</c:v>
                </c:pt>
                <c:pt idx="51">
                  <c:v>7.0833333333333331E-2</c:v>
                </c:pt>
                <c:pt idx="52">
                  <c:v>7.2222222222222215E-2</c:v>
                </c:pt>
                <c:pt idx="53">
                  <c:v>7.3611111111111099E-2</c:v>
                </c:pt>
                <c:pt idx="54">
                  <c:v>7.4999999999999983E-2</c:v>
                </c:pt>
                <c:pt idx="55">
                  <c:v>7.6388888888888867E-2</c:v>
                </c:pt>
                <c:pt idx="56">
                  <c:v>7.7777777777777751E-2</c:v>
                </c:pt>
                <c:pt idx="57">
                  <c:v>7.9166666666666635E-2</c:v>
                </c:pt>
                <c:pt idx="58">
                  <c:v>8.0555555555555519E-2</c:v>
                </c:pt>
                <c:pt idx="59">
                  <c:v>8.1944444444444403E-2</c:v>
                </c:pt>
                <c:pt idx="60">
                  <c:v>8.3333333333333287E-2</c:v>
                </c:pt>
                <c:pt idx="61">
                  <c:v>8.4722222222222171E-2</c:v>
                </c:pt>
                <c:pt idx="62">
                  <c:v>8.6111111111111055E-2</c:v>
                </c:pt>
                <c:pt idx="63">
                  <c:v>8.7499999999999939E-2</c:v>
                </c:pt>
                <c:pt idx="64">
                  <c:v>8.8888888888888823E-2</c:v>
                </c:pt>
                <c:pt idx="65">
                  <c:v>9.0277777777777707E-2</c:v>
                </c:pt>
                <c:pt idx="66">
                  <c:v>9.1666666666666591E-2</c:v>
                </c:pt>
                <c:pt idx="67">
                  <c:v>9.3055555555555475E-2</c:v>
                </c:pt>
                <c:pt idx="68">
                  <c:v>9.4444444444444359E-2</c:v>
                </c:pt>
                <c:pt idx="69">
                  <c:v>9.5833333333333243E-2</c:v>
                </c:pt>
                <c:pt idx="70">
                  <c:v>9.7222222222222127E-2</c:v>
                </c:pt>
                <c:pt idx="71">
                  <c:v>9.8611111111111011E-2</c:v>
                </c:pt>
                <c:pt idx="72">
                  <c:v>9.9999999999999895E-2</c:v>
                </c:pt>
                <c:pt idx="73">
                  <c:v>0.10138888888888878</c:v>
                </c:pt>
                <c:pt idx="74">
                  <c:v>0.10277777777777766</c:v>
                </c:pt>
                <c:pt idx="75">
                  <c:v>0.10416666666666655</c:v>
                </c:pt>
                <c:pt idx="76">
                  <c:v>0.10555555555555543</c:v>
                </c:pt>
                <c:pt idx="77">
                  <c:v>0.10694444444444431</c:v>
                </c:pt>
                <c:pt idx="78">
                  <c:v>0.1083333333333332</c:v>
                </c:pt>
                <c:pt idx="79">
                  <c:v>0.10972222222222208</c:v>
                </c:pt>
                <c:pt idx="80">
                  <c:v>0.11111111111111097</c:v>
                </c:pt>
                <c:pt idx="81">
                  <c:v>0.11249999999999985</c:v>
                </c:pt>
                <c:pt idx="82">
                  <c:v>0.11388888888888873</c:v>
                </c:pt>
                <c:pt idx="83">
                  <c:v>0.11527777777777762</c:v>
                </c:pt>
                <c:pt idx="84">
                  <c:v>0.1166666666666665</c:v>
                </c:pt>
                <c:pt idx="85">
                  <c:v>0.11805555555555539</c:v>
                </c:pt>
                <c:pt idx="86">
                  <c:v>0.11944444444444427</c:v>
                </c:pt>
                <c:pt idx="87">
                  <c:v>0.12083333333333315</c:v>
                </c:pt>
                <c:pt idx="88">
                  <c:v>0.12222222222222204</c:v>
                </c:pt>
                <c:pt idx="89">
                  <c:v>0.12361111111111092</c:v>
                </c:pt>
                <c:pt idx="90">
                  <c:v>0.12499999999999981</c:v>
                </c:pt>
                <c:pt idx="91">
                  <c:v>0.12638888888888869</c:v>
                </c:pt>
                <c:pt idx="92">
                  <c:v>0.12777777777777757</c:v>
                </c:pt>
                <c:pt idx="93">
                  <c:v>0.12916666666666646</c:v>
                </c:pt>
                <c:pt idx="94">
                  <c:v>0.13055555555555534</c:v>
                </c:pt>
                <c:pt idx="95">
                  <c:v>0.13194444444444423</c:v>
                </c:pt>
                <c:pt idx="96">
                  <c:v>0.13333333333333311</c:v>
                </c:pt>
                <c:pt idx="97">
                  <c:v>0.13472222222222199</c:v>
                </c:pt>
                <c:pt idx="98">
                  <c:v>0.13611111111111088</c:v>
                </c:pt>
                <c:pt idx="99">
                  <c:v>0.13749999999999976</c:v>
                </c:pt>
                <c:pt idx="100">
                  <c:v>0.13888888888888865</c:v>
                </c:pt>
                <c:pt idx="101">
                  <c:v>0.14027777777777753</c:v>
                </c:pt>
                <c:pt idx="102">
                  <c:v>0.14166666666666641</c:v>
                </c:pt>
                <c:pt idx="103">
                  <c:v>0.1430555555555553</c:v>
                </c:pt>
                <c:pt idx="104">
                  <c:v>0.14444444444444418</c:v>
                </c:pt>
                <c:pt idx="105">
                  <c:v>0.14583333333333307</c:v>
                </c:pt>
                <c:pt idx="106">
                  <c:v>0.14722222222222195</c:v>
                </c:pt>
                <c:pt idx="107">
                  <c:v>0.14861111111111083</c:v>
                </c:pt>
                <c:pt idx="108">
                  <c:v>0.14999999999999972</c:v>
                </c:pt>
                <c:pt idx="109">
                  <c:v>0.1513888888888886</c:v>
                </c:pt>
                <c:pt idx="110">
                  <c:v>0.15277777777777748</c:v>
                </c:pt>
                <c:pt idx="111">
                  <c:v>0.15416666666666637</c:v>
                </c:pt>
                <c:pt idx="112">
                  <c:v>0.15555555555555525</c:v>
                </c:pt>
                <c:pt idx="113">
                  <c:v>0.15694444444444414</c:v>
                </c:pt>
                <c:pt idx="114">
                  <c:v>0.15833333333333302</c:v>
                </c:pt>
                <c:pt idx="115">
                  <c:v>0.1597222222222219</c:v>
                </c:pt>
                <c:pt idx="116">
                  <c:v>0.16111111111111079</c:v>
                </c:pt>
                <c:pt idx="117">
                  <c:v>0.16249999999999967</c:v>
                </c:pt>
                <c:pt idx="118">
                  <c:v>0.16388888888888856</c:v>
                </c:pt>
                <c:pt idx="119">
                  <c:v>0.16527777777777744</c:v>
                </c:pt>
                <c:pt idx="120">
                  <c:v>0.16666666666666632</c:v>
                </c:pt>
                <c:pt idx="121">
                  <c:v>0.16805555555555521</c:v>
                </c:pt>
                <c:pt idx="122">
                  <c:v>0.16944444444444409</c:v>
                </c:pt>
                <c:pt idx="123">
                  <c:v>0.17083333333333298</c:v>
                </c:pt>
                <c:pt idx="124">
                  <c:v>0.17222222222222186</c:v>
                </c:pt>
                <c:pt idx="125">
                  <c:v>0.17361111111111074</c:v>
                </c:pt>
                <c:pt idx="126">
                  <c:v>0.17499999999999963</c:v>
                </c:pt>
                <c:pt idx="127">
                  <c:v>0.17638888888888851</c:v>
                </c:pt>
                <c:pt idx="128">
                  <c:v>0.1777777777777774</c:v>
                </c:pt>
                <c:pt idx="129">
                  <c:v>0.17916666666666628</c:v>
                </c:pt>
                <c:pt idx="130">
                  <c:v>0.18055555555555516</c:v>
                </c:pt>
                <c:pt idx="131">
                  <c:v>0.18194444444444405</c:v>
                </c:pt>
                <c:pt idx="132">
                  <c:v>0.18333333333333293</c:v>
                </c:pt>
                <c:pt idx="133">
                  <c:v>0.18472222222222182</c:v>
                </c:pt>
                <c:pt idx="134">
                  <c:v>0.1861111111111107</c:v>
                </c:pt>
                <c:pt idx="135">
                  <c:v>0.18749999999999958</c:v>
                </c:pt>
                <c:pt idx="136">
                  <c:v>0.18888888888888847</c:v>
                </c:pt>
                <c:pt idx="137">
                  <c:v>0.19027777777777735</c:v>
                </c:pt>
                <c:pt idx="138">
                  <c:v>0.19166666666666624</c:v>
                </c:pt>
                <c:pt idx="139">
                  <c:v>0.19305555555555512</c:v>
                </c:pt>
                <c:pt idx="140">
                  <c:v>0.194444444444444</c:v>
                </c:pt>
                <c:pt idx="141">
                  <c:v>0.19583333333333289</c:v>
                </c:pt>
                <c:pt idx="142">
                  <c:v>0.19722222222222177</c:v>
                </c:pt>
                <c:pt idx="143">
                  <c:v>0.19861111111111066</c:v>
                </c:pt>
                <c:pt idx="144">
                  <c:v>0.19999999999999954</c:v>
                </c:pt>
                <c:pt idx="145">
                  <c:v>0.20138888888888842</c:v>
                </c:pt>
                <c:pt idx="146">
                  <c:v>0.20277777777777731</c:v>
                </c:pt>
                <c:pt idx="147">
                  <c:v>0.20416666666666619</c:v>
                </c:pt>
                <c:pt idx="148">
                  <c:v>0.20555555555555508</c:v>
                </c:pt>
                <c:pt idx="149">
                  <c:v>0.20694444444444396</c:v>
                </c:pt>
                <c:pt idx="150">
                  <c:v>0.20833333333333284</c:v>
                </c:pt>
                <c:pt idx="151">
                  <c:v>0.20972222222222173</c:v>
                </c:pt>
                <c:pt idx="152">
                  <c:v>0.21111111111111061</c:v>
                </c:pt>
                <c:pt idx="153">
                  <c:v>0.21249999999999949</c:v>
                </c:pt>
                <c:pt idx="154">
                  <c:v>0.21388888888888838</c:v>
                </c:pt>
                <c:pt idx="155">
                  <c:v>0.21527777777777726</c:v>
                </c:pt>
                <c:pt idx="156">
                  <c:v>0.21666666666666615</c:v>
                </c:pt>
                <c:pt idx="157">
                  <c:v>0.21805555555555503</c:v>
                </c:pt>
                <c:pt idx="158">
                  <c:v>0.21944444444444391</c:v>
                </c:pt>
                <c:pt idx="159">
                  <c:v>0.2208333333333328</c:v>
                </c:pt>
                <c:pt idx="160">
                  <c:v>0.22222222222222168</c:v>
                </c:pt>
                <c:pt idx="161">
                  <c:v>0.22361111111111057</c:v>
                </c:pt>
                <c:pt idx="162">
                  <c:v>0.22499999999999945</c:v>
                </c:pt>
                <c:pt idx="163">
                  <c:v>0.22638888888888833</c:v>
                </c:pt>
                <c:pt idx="164">
                  <c:v>0.22777777777777722</c:v>
                </c:pt>
                <c:pt idx="165">
                  <c:v>0.2291666666666661</c:v>
                </c:pt>
                <c:pt idx="166">
                  <c:v>0.23055555555555499</c:v>
                </c:pt>
                <c:pt idx="167">
                  <c:v>0.23194444444444387</c:v>
                </c:pt>
                <c:pt idx="168">
                  <c:v>0.23333333333333275</c:v>
                </c:pt>
                <c:pt idx="169">
                  <c:v>0.23472222222222164</c:v>
                </c:pt>
                <c:pt idx="170">
                  <c:v>0.23611111111111052</c:v>
                </c:pt>
                <c:pt idx="171">
                  <c:v>0.23749999999999941</c:v>
                </c:pt>
                <c:pt idx="172">
                  <c:v>0.23888888888888829</c:v>
                </c:pt>
                <c:pt idx="173">
                  <c:v>0.24027777777777717</c:v>
                </c:pt>
                <c:pt idx="174">
                  <c:v>0.24166666666666606</c:v>
                </c:pt>
                <c:pt idx="175">
                  <c:v>0.24305555555555494</c:v>
                </c:pt>
                <c:pt idx="176">
                  <c:v>0.24444444444444383</c:v>
                </c:pt>
                <c:pt idx="177">
                  <c:v>0.24583333333333271</c:v>
                </c:pt>
                <c:pt idx="178">
                  <c:v>0.24722222222222159</c:v>
                </c:pt>
                <c:pt idx="179">
                  <c:v>0.24861111111111048</c:v>
                </c:pt>
                <c:pt idx="180">
                  <c:v>0.24999999999999936</c:v>
                </c:pt>
                <c:pt idx="181">
                  <c:v>0.25138888888888827</c:v>
                </c:pt>
                <c:pt idx="182">
                  <c:v>0.25277777777777716</c:v>
                </c:pt>
                <c:pt idx="183">
                  <c:v>0.25416666666666604</c:v>
                </c:pt>
                <c:pt idx="184">
                  <c:v>0.25555555555555493</c:v>
                </c:pt>
                <c:pt idx="185">
                  <c:v>0.25694444444444381</c:v>
                </c:pt>
                <c:pt idx="186">
                  <c:v>0.25833333333333269</c:v>
                </c:pt>
                <c:pt idx="187">
                  <c:v>0.25972222222222158</c:v>
                </c:pt>
                <c:pt idx="188">
                  <c:v>0.26111111111111046</c:v>
                </c:pt>
                <c:pt idx="189">
                  <c:v>0.26249999999999934</c:v>
                </c:pt>
                <c:pt idx="190">
                  <c:v>0.26388888888888823</c:v>
                </c:pt>
                <c:pt idx="191">
                  <c:v>0.26527777777777711</c:v>
                </c:pt>
                <c:pt idx="192">
                  <c:v>0.266666666666666</c:v>
                </c:pt>
                <c:pt idx="193">
                  <c:v>0.26805555555555488</c:v>
                </c:pt>
                <c:pt idx="194">
                  <c:v>0.26944444444444376</c:v>
                </c:pt>
                <c:pt idx="195">
                  <c:v>0.27083333333333265</c:v>
                </c:pt>
                <c:pt idx="196">
                  <c:v>0.27222222222222153</c:v>
                </c:pt>
                <c:pt idx="197">
                  <c:v>0.27361111111111042</c:v>
                </c:pt>
                <c:pt idx="198">
                  <c:v>0.2749999999999993</c:v>
                </c:pt>
                <c:pt idx="199">
                  <c:v>0.27638888888888818</c:v>
                </c:pt>
                <c:pt idx="200">
                  <c:v>0.27777777777777707</c:v>
                </c:pt>
                <c:pt idx="201">
                  <c:v>0.27916666666666595</c:v>
                </c:pt>
                <c:pt idx="202">
                  <c:v>0.28055555555555484</c:v>
                </c:pt>
                <c:pt idx="203">
                  <c:v>0.28194444444444372</c:v>
                </c:pt>
                <c:pt idx="204">
                  <c:v>0.2833333333333326</c:v>
                </c:pt>
                <c:pt idx="205">
                  <c:v>0.28472222222222149</c:v>
                </c:pt>
                <c:pt idx="206">
                  <c:v>0.28611111111111037</c:v>
                </c:pt>
                <c:pt idx="207">
                  <c:v>0.28749999999999926</c:v>
                </c:pt>
                <c:pt idx="208">
                  <c:v>0.28888888888888814</c:v>
                </c:pt>
                <c:pt idx="209">
                  <c:v>0.29027777777777702</c:v>
                </c:pt>
                <c:pt idx="210">
                  <c:v>0.29166666666666591</c:v>
                </c:pt>
                <c:pt idx="211">
                  <c:v>0.29305555555555479</c:v>
                </c:pt>
                <c:pt idx="212">
                  <c:v>0.29444444444444368</c:v>
                </c:pt>
                <c:pt idx="213">
                  <c:v>0.29583333333333256</c:v>
                </c:pt>
                <c:pt idx="214">
                  <c:v>0.29722222222222144</c:v>
                </c:pt>
                <c:pt idx="215">
                  <c:v>0.29861111111111033</c:v>
                </c:pt>
                <c:pt idx="216">
                  <c:v>0.29999999999999921</c:v>
                </c:pt>
                <c:pt idx="217">
                  <c:v>0.3013888888888881</c:v>
                </c:pt>
                <c:pt idx="218">
                  <c:v>0.30277777777777698</c:v>
                </c:pt>
                <c:pt idx="219">
                  <c:v>0.30416666666666586</c:v>
                </c:pt>
                <c:pt idx="220">
                  <c:v>0.30555555555555475</c:v>
                </c:pt>
                <c:pt idx="221">
                  <c:v>0.30694444444444363</c:v>
                </c:pt>
                <c:pt idx="222">
                  <c:v>0.30833333333333252</c:v>
                </c:pt>
                <c:pt idx="223">
                  <c:v>0.3097222222222214</c:v>
                </c:pt>
                <c:pt idx="224">
                  <c:v>0.31111111111111028</c:v>
                </c:pt>
                <c:pt idx="225">
                  <c:v>0.31249999999999917</c:v>
                </c:pt>
                <c:pt idx="226">
                  <c:v>0.31388888888888805</c:v>
                </c:pt>
                <c:pt idx="227">
                  <c:v>0.31527777777777694</c:v>
                </c:pt>
                <c:pt idx="228">
                  <c:v>0.31666666666666582</c:v>
                </c:pt>
                <c:pt idx="229">
                  <c:v>0.3180555555555547</c:v>
                </c:pt>
                <c:pt idx="230">
                  <c:v>0.31944444444444359</c:v>
                </c:pt>
                <c:pt idx="231">
                  <c:v>0.32083333333333247</c:v>
                </c:pt>
                <c:pt idx="232">
                  <c:v>0.32222222222222136</c:v>
                </c:pt>
                <c:pt idx="233">
                  <c:v>0.32361111111111024</c:v>
                </c:pt>
                <c:pt idx="234">
                  <c:v>0.32499999999999912</c:v>
                </c:pt>
                <c:pt idx="235">
                  <c:v>0.32638888888888801</c:v>
                </c:pt>
                <c:pt idx="236">
                  <c:v>0.32777777777777689</c:v>
                </c:pt>
                <c:pt idx="237">
                  <c:v>0.32916666666666577</c:v>
                </c:pt>
                <c:pt idx="238">
                  <c:v>0.33055555555555466</c:v>
                </c:pt>
                <c:pt idx="239">
                  <c:v>0.33194444444444354</c:v>
                </c:pt>
                <c:pt idx="240">
                  <c:v>0.33333333333333243</c:v>
                </c:pt>
                <c:pt idx="241">
                  <c:v>0.33472222222222131</c:v>
                </c:pt>
                <c:pt idx="242">
                  <c:v>0.33611111111111019</c:v>
                </c:pt>
                <c:pt idx="243">
                  <c:v>0.33749999999999908</c:v>
                </c:pt>
                <c:pt idx="244">
                  <c:v>0.33888888888888796</c:v>
                </c:pt>
                <c:pt idx="245">
                  <c:v>0.34027777777777685</c:v>
                </c:pt>
                <c:pt idx="246">
                  <c:v>0.34166666666666573</c:v>
                </c:pt>
                <c:pt idx="247">
                  <c:v>0.34305555555555461</c:v>
                </c:pt>
                <c:pt idx="248">
                  <c:v>0.3444444444444435</c:v>
                </c:pt>
                <c:pt idx="249">
                  <c:v>0.34583333333333238</c:v>
                </c:pt>
                <c:pt idx="250">
                  <c:v>0.34722222222222127</c:v>
                </c:pt>
                <c:pt idx="251">
                  <c:v>0.34861111111111015</c:v>
                </c:pt>
                <c:pt idx="252">
                  <c:v>0.34999999999999903</c:v>
                </c:pt>
                <c:pt idx="253">
                  <c:v>0.35138888888888792</c:v>
                </c:pt>
                <c:pt idx="254">
                  <c:v>0.3527777777777768</c:v>
                </c:pt>
                <c:pt idx="255">
                  <c:v>0.35416666666666569</c:v>
                </c:pt>
                <c:pt idx="256">
                  <c:v>0.35555555555555457</c:v>
                </c:pt>
                <c:pt idx="257">
                  <c:v>0.35694444444444345</c:v>
                </c:pt>
                <c:pt idx="258">
                  <c:v>0.35833333333333234</c:v>
                </c:pt>
                <c:pt idx="259">
                  <c:v>0.35972222222222122</c:v>
                </c:pt>
                <c:pt idx="260">
                  <c:v>0.36111111111111011</c:v>
                </c:pt>
                <c:pt idx="261">
                  <c:v>0.36249999999999899</c:v>
                </c:pt>
                <c:pt idx="262">
                  <c:v>0.36388888888888787</c:v>
                </c:pt>
                <c:pt idx="263">
                  <c:v>0.36527777777777676</c:v>
                </c:pt>
                <c:pt idx="264">
                  <c:v>0.36666666666666564</c:v>
                </c:pt>
                <c:pt idx="265">
                  <c:v>0.36805555555555453</c:v>
                </c:pt>
                <c:pt idx="266">
                  <c:v>0.36944444444444341</c:v>
                </c:pt>
                <c:pt idx="267">
                  <c:v>0.37083333333333229</c:v>
                </c:pt>
                <c:pt idx="268">
                  <c:v>0.37222222222222118</c:v>
                </c:pt>
                <c:pt idx="269">
                  <c:v>0.37361111111111006</c:v>
                </c:pt>
                <c:pt idx="270">
                  <c:v>0.37499999999999895</c:v>
                </c:pt>
                <c:pt idx="271">
                  <c:v>0.37638888888888783</c:v>
                </c:pt>
                <c:pt idx="272">
                  <c:v>0.37777777777777671</c:v>
                </c:pt>
                <c:pt idx="273">
                  <c:v>0.3791666666666656</c:v>
                </c:pt>
                <c:pt idx="274">
                  <c:v>0.38055555555555448</c:v>
                </c:pt>
                <c:pt idx="275">
                  <c:v>0.38194444444444337</c:v>
                </c:pt>
                <c:pt idx="276">
                  <c:v>0.38333333333333225</c:v>
                </c:pt>
                <c:pt idx="277">
                  <c:v>0.38472222222222113</c:v>
                </c:pt>
                <c:pt idx="278">
                  <c:v>0.38611111111111002</c:v>
                </c:pt>
                <c:pt idx="279">
                  <c:v>0.3874999999999989</c:v>
                </c:pt>
                <c:pt idx="280">
                  <c:v>0.38888888888888778</c:v>
                </c:pt>
                <c:pt idx="281">
                  <c:v>0.39027777777777667</c:v>
                </c:pt>
                <c:pt idx="282">
                  <c:v>0.39166666666666555</c:v>
                </c:pt>
                <c:pt idx="283">
                  <c:v>0.39305555555555444</c:v>
                </c:pt>
                <c:pt idx="284">
                  <c:v>0.39444444444444332</c:v>
                </c:pt>
                <c:pt idx="285">
                  <c:v>0.3958333333333322</c:v>
                </c:pt>
                <c:pt idx="286">
                  <c:v>0.39722222222222109</c:v>
                </c:pt>
                <c:pt idx="287">
                  <c:v>0.39861111111110997</c:v>
                </c:pt>
                <c:pt idx="288">
                  <c:v>0.39999999999999886</c:v>
                </c:pt>
                <c:pt idx="289">
                  <c:v>0.40138888888888774</c:v>
                </c:pt>
                <c:pt idx="290">
                  <c:v>0.40277777777777662</c:v>
                </c:pt>
                <c:pt idx="291">
                  <c:v>0.40416666666666551</c:v>
                </c:pt>
                <c:pt idx="292">
                  <c:v>0.40555555555555439</c:v>
                </c:pt>
                <c:pt idx="293">
                  <c:v>0.40694444444444328</c:v>
                </c:pt>
                <c:pt idx="294">
                  <c:v>0.40833333333333216</c:v>
                </c:pt>
                <c:pt idx="295">
                  <c:v>0.40972222222222104</c:v>
                </c:pt>
                <c:pt idx="296">
                  <c:v>0.41111111111110993</c:v>
                </c:pt>
                <c:pt idx="297">
                  <c:v>0.41249999999999881</c:v>
                </c:pt>
                <c:pt idx="298">
                  <c:v>0.4138888888888877</c:v>
                </c:pt>
                <c:pt idx="299">
                  <c:v>0.41527777777777658</c:v>
                </c:pt>
                <c:pt idx="300">
                  <c:v>0.41666666666666546</c:v>
                </c:pt>
                <c:pt idx="301">
                  <c:v>0.41805555555555435</c:v>
                </c:pt>
                <c:pt idx="302">
                  <c:v>0.41944444444444323</c:v>
                </c:pt>
                <c:pt idx="303">
                  <c:v>0.42083333333333212</c:v>
                </c:pt>
                <c:pt idx="304">
                  <c:v>0.422222222222221</c:v>
                </c:pt>
                <c:pt idx="305">
                  <c:v>0.42361111111110988</c:v>
                </c:pt>
                <c:pt idx="306">
                  <c:v>0.42499999999999877</c:v>
                </c:pt>
                <c:pt idx="307">
                  <c:v>0.42638888888888765</c:v>
                </c:pt>
                <c:pt idx="308">
                  <c:v>0.42777777777777654</c:v>
                </c:pt>
                <c:pt idx="309">
                  <c:v>0.42916666666666542</c:v>
                </c:pt>
                <c:pt idx="310">
                  <c:v>0.4305555555555543</c:v>
                </c:pt>
                <c:pt idx="311">
                  <c:v>0.43194444444444319</c:v>
                </c:pt>
                <c:pt idx="312">
                  <c:v>0.43333333333333207</c:v>
                </c:pt>
                <c:pt idx="313">
                  <c:v>0.43472222222222096</c:v>
                </c:pt>
                <c:pt idx="314">
                  <c:v>0.43611111111110984</c:v>
                </c:pt>
                <c:pt idx="315">
                  <c:v>0.43749999999999872</c:v>
                </c:pt>
                <c:pt idx="316">
                  <c:v>0.43888888888888761</c:v>
                </c:pt>
                <c:pt idx="317">
                  <c:v>0.44027777777777649</c:v>
                </c:pt>
                <c:pt idx="318">
                  <c:v>0.44166666666666538</c:v>
                </c:pt>
                <c:pt idx="319">
                  <c:v>0.44305555555555426</c:v>
                </c:pt>
                <c:pt idx="320">
                  <c:v>0.44444444444444314</c:v>
                </c:pt>
                <c:pt idx="321">
                  <c:v>0.44583333333333203</c:v>
                </c:pt>
                <c:pt idx="322">
                  <c:v>0.44722222222222091</c:v>
                </c:pt>
                <c:pt idx="323">
                  <c:v>0.44861111111110979</c:v>
                </c:pt>
                <c:pt idx="324">
                  <c:v>0.44999999999999868</c:v>
                </c:pt>
                <c:pt idx="325">
                  <c:v>0.45138888888888756</c:v>
                </c:pt>
                <c:pt idx="326">
                  <c:v>0.45277777777777645</c:v>
                </c:pt>
                <c:pt idx="327">
                  <c:v>0.45416666666666533</c:v>
                </c:pt>
                <c:pt idx="328">
                  <c:v>0.45555555555555421</c:v>
                </c:pt>
                <c:pt idx="329">
                  <c:v>0.4569444444444431</c:v>
                </c:pt>
                <c:pt idx="330">
                  <c:v>0.45833333333333198</c:v>
                </c:pt>
                <c:pt idx="331">
                  <c:v>0.45972222222222087</c:v>
                </c:pt>
                <c:pt idx="332">
                  <c:v>0.46111111111110975</c:v>
                </c:pt>
                <c:pt idx="333">
                  <c:v>0.46249999999999863</c:v>
                </c:pt>
                <c:pt idx="334">
                  <c:v>0.46388888888888752</c:v>
                </c:pt>
                <c:pt idx="335">
                  <c:v>0.4652777777777764</c:v>
                </c:pt>
                <c:pt idx="336">
                  <c:v>0.46666666666666529</c:v>
                </c:pt>
                <c:pt idx="337">
                  <c:v>0.46805555555555417</c:v>
                </c:pt>
                <c:pt idx="338">
                  <c:v>0.46944444444444305</c:v>
                </c:pt>
                <c:pt idx="339">
                  <c:v>0.47083333333333194</c:v>
                </c:pt>
                <c:pt idx="340">
                  <c:v>0.47222222222222082</c:v>
                </c:pt>
                <c:pt idx="341">
                  <c:v>0.47361111111110971</c:v>
                </c:pt>
                <c:pt idx="342">
                  <c:v>0.47499999999999859</c:v>
                </c:pt>
                <c:pt idx="343">
                  <c:v>0.47638888888888747</c:v>
                </c:pt>
                <c:pt idx="344">
                  <c:v>0.47777777777777636</c:v>
                </c:pt>
                <c:pt idx="345">
                  <c:v>0.47916666666666524</c:v>
                </c:pt>
                <c:pt idx="346">
                  <c:v>0.48055555555555413</c:v>
                </c:pt>
                <c:pt idx="347">
                  <c:v>0.48194444444444301</c:v>
                </c:pt>
                <c:pt idx="348">
                  <c:v>0.48333333333333189</c:v>
                </c:pt>
                <c:pt idx="349">
                  <c:v>0.48472222222222078</c:v>
                </c:pt>
                <c:pt idx="350">
                  <c:v>0.48611111111110966</c:v>
                </c:pt>
                <c:pt idx="351">
                  <c:v>0.48749999999999855</c:v>
                </c:pt>
                <c:pt idx="352">
                  <c:v>0.48888888888888743</c:v>
                </c:pt>
                <c:pt idx="353">
                  <c:v>0.49027777777777631</c:v>
                </c:pt>
                <c:pt idx="354">
                  <c:v>0.4916666666666652</c:v>
                </c:pt>
                <c:pt idx="355">
                  <c:v>0.49305555555555408</c:v>
                </c:pt>
                <c:pt idx="356">
                  <c:v>0.49444444444444297</c:v>
                </c:pt>
                <c:pt idx="357">
                  <c:v>0.49583333333333185</c:v>
                </c:pt>
                <c:pt idx="358">
                  <c:v>0.49722222222222073</c:v>
                </c:pt>
                <c:pt idx="359">
                  <c:v>0.49861111111110962</c:v>
                </c:pt>
                <c:pt idx="360">
                  <c:v>0.4999999999999985</c:v>
                </c:pt>
                <c:pt idx="361">
                  <c:v>0.50138888888888744</c:v>
                </c:pt>
                <c:pt idx="362">
                  <c:v>0.50277777777777632</c:v>
                </c:pt>
                <c:pt idx="363">
                  <c:v>0.50416666666666521</c:v>
                </c:pt>
                <c:pt idx="364">
                  <c:v>0.50555555555555409</c:v>
                </c:pt>
                <c:pt idx="365">
                  <c:v>0.50694444444444298</c:v>
                </c:pt>
                <c:pt idx="366">
                  <c:v>0.50833333333333186</c:v>
                </c:pt>
                <c:pt idx="367">
                  <c:v>0.50972222222222074</c:v>
                </c:pt>
                <c:pt idx="368">
                  <c:v>0.51111111111110963</c:v>
                </c:pt>
                <c:pt idx="369">
                  <c:v>0.51249999999999851</c:v>
                </c:pt>
                <c:pt idx="370">
                  <c:v>0.5138888888888874</c:v>
                </c:pt>
                <c:pt idx="371">
                  <c:v>0.51527777777777628</c:v>
                </c:pt>
                <c:pt idx="372">
                  <c:v>0.51666666666666516</c:v>
                </c:pt>
                <c:pt idx="373">
                  <c:v>0.51805555555555405</c:v>
                </c:pt>
                <c:pt idx="374">
                  <c:v>0.51944444444444293</c:v>
                </c:pt>
                <c:pt idx="375">
                  <c:v>0.52083333333333182</c:v>
                </c:pt>
                <c:pt idx="376">
                  <c:v>0.5222222222222207</c:v>
                </c:pt>
                <c:pt idx="377">
                  <c:v>0.52361111111110958</c:v>
                </c:pt>
                <c:pt idx="378">
                  <c:v>0.52499999999999847</c:v>
                </c:pt>
                <c:pt idx="379">
                  <c:v>0.52638888888888735</c:v>
                </c:pt>
                <c:pt idx="380">
                  <c:v>0.52777777777777624</c:v>
                </c:pt>
                <c:pt idx="381">
                  <c:v>0.52916666666666512</c:v>
                </c:pt>
                <c:pt idx="382">
                  <c:v>0.530555555555554</c:v>
                </c:pt>
                <c:pt idx="383">
                  <c:v>0.53194444444444289</c:v>
                </c:pt>
                <c:pt idx="384">
                  <c:v>0.53333333333333177</c:v>
                </c:pt>
                <c:pt idx="385">
                  <c:v>0.53472222222222066</c:v>
                </c:pt>
                <c:pt idx="386">
                  <c:v>0.53611111111110954</c:v>
                </c:pt>
                <c:pt idx="387">
                  <c:v>0.53749999999999842</c:v>
                </c:pt>
                <c:pt idx="388">
                  <c:v>0.53888888888888731</c:v>
                </c:pt>
                <c:pt idx="389">
                  <c:v>0.54027777777777619</c:v>
                </c:pt>
                <c:pt idx="390">
                  <c:v>0.54166666666666508</c:v>
                </c:pt>
                <c:pt idx="391">
                  <c:v>0.54305555555555396</c:v>
                </c:pt>
                <c:pt idx="392">
                  <c:v>0.54444444444444284</c:v>
                </c:pt>
                <c:pt idx="393">
                  <c:v>0.54583333333333173</c:v>
                </c:pt>
                <c:pt idx="394">
                  <c:v>0.54722222222222061</c:v>
                </c:pt>
                <c:pt idx="395">
                  <c:v>0.5486111111111095</c:v>
                </c:pt>
                <c:pt idx="396">
                  <c:v>0.54999999999999838</c:v>
                </c:pt>
                <c:pt idx="397">
                  <c:v>0.55138888888888726</c:v>
                </c:pt>
                <c:pt idx="398">
                  <c:v>0.55277777777777615</c:v>
                </c:pt>
                <c:pt idx="399">
                  <c:v>0.55416666666666503</c:v>
                </c:pt>
                <c:pt idx="400">
                  <c:v>0.55555555555555391</c:v>
                </c:pt>
                <c:pt idx="401">
                  <c:v>0.5569444444444428</c:v>
                </c:pt>
                <c:pt idx="402">
                  <c:v>0.55833333333333168</c:v>
                </c:pt>
                <c:pt idx="403">
                  <c:v>0.55972222222222057</c:v>
                </c:pt>
                <c:pt idx="404">
                  <c:v>0.56111111111110945</c:v>
                </c:pt>
                <c:pt idx="405">
                  <c:v>0.56249999999999833</c:v>
                </c:pt>
                <c:pt idx="406">
                  <c:v>0.56388888888888722</c:v>
                </c:pt>
                <c:pt idx="407">
                  <c:v>0.5652777777777761</c:v>
                </c:pt>
                <c:pt idx="408">
                  <c:v>0.56666666666666499</c:v>
                </c:pt>
                <c:pt idx="409">
                  <c:v>0.56805555555555387</c:v>
                </c:pt>
                <c:pt idx="410">
                  <c:v>0.56944444444444275</c:v>
                </c:pt>
                <c:pt idx="411">
                  <c:v>0.57083333333333164</c:v>
                </c:pt>
                <c:pt idx="412">
                  <c:v>0.57222222222222052</c:v>
                </c:pt>
                <c:pt idx="413">
                  <c:v>0.57361111111110941</c:v>
                </c:pt>
                <c:pt idx="414">
                  <c:v>0.57499999999999829</c:v>
                </c:pt>
                <c:pt idx="415">
                  <c:v>0.57638888888888717</c:v>
                </c:pt>
                <c:pt idx="416">
                  <c:v>0.57777777777777606</c:v>
                </c:pt>
                <c:pt idx="417">
                  <c:v>0.57916666666666494</c:v>
                </c:pt>
                <c:pt idx="418">
                  <c:v>0.58055555555555383</c:v>
                </c:pt>
                <c:pt idx="419">
                  <c:v>0.58194444444444271</c:v>
                </c:pt>
                <c:pt idx="420">
                  <c:v>0.58333333333333159</c:v>
                </c:pt>
                <c:pt idx="421">
                  <c:v>0.58472222222222048</c:v>
                </c:pt>
                <c:pt idx="422">
                  <c:v>0.58611111111110936</c:v>
                </c:pt>
                <c:pt idx="423">
                  <c:v>0.58749999999999825</c:v>
                </c:pt>
                <c:pt idx="424">
                  <c:v>0.58888888888888713</c:v>
                </c:pt>
                <c:pt idx="425">
                  <c:v>0.59027777777777601</c:v>
                </c:pt>
                <c:pt idx="426">
                  <c:v>0.5916666666666649</c:v>
                </c:pt>
                <c:pt idx="427">
                  <c:v>0.59305555555555378</c:v>
                </c:pt>
                <c:pt idx="428">
                  <c:v>0.59444444444444267</c:v>
                </c:pt>
                <c:pt idx="429">
                  <c:v>0.59583333333333155</c:v>
                </c:pt>
                <c:pt idx="430">
                  <c:v>0.59722222222222043</c:v>
                </c:pt>
                <c:pt idx="431">
                  <c:v>0.59861111111110932</c:v>
                </c:pt>
                <c:pt idx="432">
                  <c:v>0.5999999999999982</c:v>
                </c:pt>
                <c:pt idx="433">
                  <c:v>0.60138888888888709</c:v>
                </c:pt>
                <c:pt idx="434">
                  <c:v>0.60277777777777597</c:v>
                </c:pt>
                <c:pt idx="435">
                  <c:v>0.60416666666666485</c:v>
                </c:pt>
                <c:pt idx="436">
                  <c:v>0.60555555555555374</c:v>
                </c:pt>
                <c:pt idx="437">
                  <c:v>0.60694444444444262</c:v>
                </c:pt>
                <c:pt idx="438">
                  <c:v>0.60833333333333151</c:v>
                </c:pt>
                <c:pt idx="439">
                  <c:v>0.60972222222222039</c:v>
                </c:pt>
                <c:pt idx="440">
                  <c:v>0.61111111111110927</c:v>
                </c:pt>
                <c:pt idx="441">
                  <c:v>0.61249999999999816</c:v>
                </c:pt>
                <c:pt idx="442">
                  <c:v>0.61388888888888704</c:v>
                </c:pt>
                <c:pt idx="443">
                  <c:v>0.61527777777777592</c:v>
                </c:pt>
                <c:pt idx="444">
                  <c:v>0.61666666666666481</c:v>
                </c:pt>
                <c:pt idx="445">
                  <c:v>0.61805555555555369</c:v>
                </c:pt>
                <c:pt idx="446">
                  <c:v>0.61944444444444258</c:v>
                </c:pt>
                <c:pt idx="447">
                  <c:v>0.62083333333333146</c:v>
                </c:pt>
                <c:pt idx="448">
                  <c:v>0.62222222222222034</c:v>
                </c:pt>
                <c:pt idx="449">
                  <c:v>0.62361111111110923</c:v>
                </c:pt>
                <c:pt idx="450">
                  <c:v>0.62499999999999811</c:v>
                </c:pt>
                <c:pt idx="451">
                  <c:v>0.626388888888887</c:v>
                </c:pt>
                <c:pt idx="452">
                  <c:v>0.62777777777777588</c:v>
                </c:pt>
                <c:pt idx="453">
                  <c:v>0.62916666666666476</c:v>
                </c:pt>
                <c:pt idx="454">
                  <c:v>0.63055555555555365</c:v>
                </c:pt>
                <c:pt idx="455">
                  <c:v>0.63194444444444253</c:v>
                </c:pt>
                <c:pt idx="456">
                  <c:v>0.63333333333333142</c:v>
                </c:pt>
                <c:pt idx="457">
                  <c:v>0.6347222222222203</c:v>
                </c:pt>
                <c:pt idx="458">
                  <c:v>0.63611111111110918</c:v>
                </c:pt>
                <c:pt idx="459">
                  <c:v>0.63749999999999807</c:v>
                </c:pt>
                <c:pt idx="460">
                  <c:v>0.63888888888888695</c:v>
                </c:pt>
                <c:pt idx="461">
                  <c:v>0.64027777777777584</c:v>
                </c:pt>
                <c:pt idx="462">
                  <c:v>0.64166666666666472</c:v>
                </c:pt>
                <c:pt idx="463">
                  <c:v>0.6430555555555536</c:v>
                </c:pt>
                <c:pt idx="464">
                  <c:v>0.64444444444444249</c:v>
                </c:pt>
                <c:pt idx="465">
                  <c:v>0.64583333333333137</c:v>
                </c:pt>
                <c:pt idx="466">
                  <c:v>0.64722222222222026</c:v>
                </c:pt>
                <c:pt idx="467">
                  <c:v>0.64861111111110914</c:v>
                </c:pt>
                <c:pt idx="468">
                  <c:v>0.64999999999999802</c:v>
                </c:pt>
                <c:pt idx="469">
                  <c:v>0.65138888888888691</c:v>
                </c:pt>
                <c:pt idx="470">
                  <c:v>0.65277777777777579</c:v>
                </c:pt>
                <c:pt idx="471">
                  <c:v>0.65416666666666468</c:v>
                </c:pt>
                <c:pt idx="472">
                  <c:v>0.65555555555555356</c:v>
                </c:pt>
                <c:pt idx="473">
                  <c:v>0.65694444444444244</c:v>
                </c:pt>
                <c:pt idx="474">
                  <c:v>0.65833333333333133</c:v>
                </c:pt>
                <c:pt idx="475">
                  <c:v>0.65972222222222021</c:v>
                </c:pt>
                <c:pt idx="476">
                  <c:v>0.6611111111111091</c:v>
                </c:pt>
                <c:pt idx="477">
                  <c:v>0.66249999999999798</c:v>
                </c:pt>
                <c:pt idx="478">
                  <c:v>0.66388888888888686</c:v>
                </c:pt>
                <c:pt idx="479">
                  <c:v>0.66527777777777575</c:v>
                </c:pt>
                <c:pt idx="480">
                  <c:v>0.66666666666666463</c:v>
                </c:pt>
                <c:pt idx="481">
                  <c:v>0.66805555555555352</c:v>
                </c:pt>
                <c:pt idx="482">
                  <c:v>0.6694444444444424</c:v>
                </c:pt>
                <c:pt idx="483">
                  <c:v>0.67083333333333128</c:v>
                </c:pt>
                <c:pt idx="484">
                  <c:v>0.67222222222222017</c:v>
                </c:pt>
                <c:pt idx="485">
                  <c:v>0.67361111111110905</c:v>
                </c:pt>
                <c:pt idx="486">
                  <c:v>0.67499999999999793</c:v>
                </c:pt>
                <c:pt idx="487">
                  <c:v>0.67638888888888682</c:v>
                </c:pt>
                <c:pt idx="488">
                  <c:v>0.6777777777777757</c:v>
                </c:pt>
                <c:pt idx="489">
                  <c:v>0.67916666666666459</c:v>
                </c:pt>
                <c:pt idx="490">
                  <c:v>0.68055555555555347</c:v>
                </c:pt>
                <c:pt idx="491">
                  <c:v>0.68194444444444235</c:v>
                </c:pt>
                <c:pt idx="492">
                  <c:v>0.68333333333333124</c:v>
                </c:pt>
                <c:pt idx="493">
                  <c:v>0.68472222222222012</c:v>
                </c:pt>
                <c:pt idx="494">
                  <c:v>0.68611111111110901</c:v>
                </c:pt>
                <c:pt idx="495">
                  <c:v>0.68749999999999789</c:v>
                </c:pt>
                <c:pt idx="496">
                  <c:v>0.68888888888888677</c:v>
                </c:pt>
                <c:pt idx="497">
                  <c:v>0.69027777777777566</c:v>
                </c:pt>
                <c:pt idx="498">
                  <c:v>0.69166666666666454</c:v>
                </c:pt>
                <c:pt idx="499">
                  <c:v>0.69305555555555343</c:v>
                </c:pt>
                <c:pt idx="500">
                  <c:v>0.69444444444444231</c:v>
                </c:pt>
                <c:pt idx="501">
                  <c:v>0.69583333333333119</c:v>
                </c:pt>
                <c:pt idx="502">
                  <c:v>0.69722222222222008</c:v>
                </c:pt>
                <c:pt idx="503">
                  <c:v>0.69861111111110896</c:v>
                </c:pt>
                <c:pt idx="504">
                  <c:v>0.69999999999999785</c:v>
                </c:pt>
                <c:pt idx="505">
                  <c:v>0.70138888888888673</c:v>
                </c:pt>
                <c:pt idx="506">
                  <c:v>0.70277777777777561</c:v>
                </c:pt>
                <c:pt idx="507">
                  <c:v>0.7041666666666645</c:v>
                </c:pt>
                <c:pt idx="508">
                  <c:v>0.70555555555555338</c:v>
                </c:pt>
                <c:pt idx="509">
                  <c:v>0.70694444444444227</c:v>
                </c:pt>
                <c:pt idx="510">
                  <c:v>0.70833333333333115</c:v>
                </c:pt>
                <c:pt idx="511">
                  <c:v>0.70972222222222003</c:v>
                </c:pt>
                <c:pt idx="512">
                  <c:v>0.71111111111110892</c:v>
                </c:pt>
                <c:pt idx="513">
                  <c:v>0.7124999999999978</c:v>
                </c:pt>
                <c:pt idx="514">
                  <c:v>0.71388888888888669</c:v>
                </c:pt>
                <c:pt idx="515">
                  <c:v>0.71527777777777557</c:v>
                </c:pt>
                <c:pt idx="516">
                  <c:v>0.71666666666666445</c:v>
                </c:pt>
                <c:pt idx="517">
                  <c:v>0.71805555555555334</c:v>
                </c:pt>
                <c:pt idx="518">
                  <c:v>0.71944444444444222</c:v>
                </c:pt>
                <c:pt idx="519">
                  <c:v>0.72083333333333111</c:v>
                </c:pt>
                <c:pt idx="520">
                  <c:v>0.72222222222221999</c:v>
                </c:pt>
                <c:pt idx="521">
                  <c:v>0.72361111111110887</c:v>
                </c:pt>
                <c:pt idx="522">
                  <c:v>0.72499999999999776</c:v>
                </c:pt>
                <c:pt idx="523">
                  <c:v>0.72638888888888664</c:v>
                </c:pt>
                <c:pt idx="524">
                  <c:v>0.72777777777777553</c:v>
                </c:pt>
                <c:pt idx="525">
                  <c:v>0.72916666666666441</c:v>
                </c:pt>
                <c:pt idx="526">
                  <c:v>0.73055555555555329</c:v>
                </c:pt>
                <c:pt idx="527">
                  <c:v>0.73194444444444218</c:v>
                </c:pt>
                <c:pt idx="528">
                  <c:v>0.73333333333333106</c:v>
                </c:pt>
                <c:pt idx="529">
                  <c:v>0.73472222222221995</c:v>
                </c:pt>
                <c:pt idx="530">
                  <c:v>0.73611111111110883</c:v>
                </c:pt>
                <c:pt idx="531">
                  <c:v>0.73749999999999771</c:v>
                </c:pt>
                <c:pt idx="532">
                  <c:v>0.7388888888888866</c:v>
                </c:pt>
                <c:pt idx="533">
                  <c:v>0.74027777777777548</c:v>
                </c:pt>
                <c:pt idx="534">
                  <c:v>0.74166666666666436</c:v>
                </c:pt>
                <c:pt idx="535">
                  <c:v>0.74305555555555325</c:v>
                </c:pt>
                <c:pt idx="536">
                  <c:v>0.74444444444444213</c:v>
                </c:pt>
                <c:pt idx="537">
                  <c:v>0.74583333333333102</c:v>
                </c:pt>
                <c:pt idx="538">
                  <c:v>0.7472222222222199</c:v>
                </c:pt>
                <c:pt idx="539">
                  <c:v>0.74861111111110878</c:v>
                </c:pt>
                <c:pt idx="540">
                  <c:v>0.74999999999999767</c:v>
                </c:pt>
                <c:pt idx="541">
                  <c:v>0.75138888888888655</c:v>
                </c:pt>
                <c:pt idx="542">
                  <c:v>0.75277777777777544</c:v>
                </c:pt>
                <c:pt idx="543">
                  <c:v>0.75416666666666432</c:v>
                </c:pt>
                <c:pt idx="544">
                  <c:v>0.7555555555555532</c:v>
                </c:pt>
                <c:pt idx="545">
                  <c:v>0.75694444444444209</c:v>
                </c:pt>
                <c:pt idx="546">
                  <c:v>0.75833333333333097</c:v>
                </c:pt>
                <c:pt idx="547">
                  <c:v>0.75972222222221986</c:v>
                </c:pt>
                <c:pt idx="548">
                  <c:v>0.76111111111110874</c:v>
                </c:pt>
                <c:pt idx="549">
                  <c:v>0.76249999999999762</c:v>
                </c:pt>
                <c:pt idx="550">
                  <c:v>0.76388888888888651</c:v>
                </c:pt>
                <c:pt idx="551">
                  <c:v>0.76527777777777539</c:v>
                </c:pt>
                <c:pt idx="552">
                  <c:v>0.76666666666666428</c:v>
                </c:pt>
                <c:pt idx="553">
                  <c:v>0.76805555555555316</c:v>
                </c:pt>
                <c:pt idx="554">
                  <c:v>0.76944444444444204</c:v>
                </c:pt>
                <c:pt idx="555">
                  <c:v>0.77083333333333093</c:v>
                </c:pt>
                <c:pt idx="556">
                  <c:v>0.77222222222221981</c:v>
                </c:pt>
                <c:pt idx="557">
                  <c:v>0.7736111111111087</c:v>
                </c:pt>
                <c:pt idx="558">
                  <c:v>0.77499999999999758</c:v>
                </c:pt>
                <c:pt idx="559">
                  <c:v>0.77638888888888646</c:v>
                </c:pt>
                <c:pt idx="560">
                  <c:v>0.77777777777777535</c:v>
                </c:pt>
                <c:pt idx="561">
                  <c:v>0.77916666666666423</c:v>
                </c:pt>
                <c:pt idx="562">
                  <c:v>0.78055555555555312</c:v>
                </c:pt>
                <c:pt idx="563">
                  <c:v>0.781944444444442</c:v>
                </c:pt>
                <c:pt idx="564">
                  <c:v>0.78333333333333088</c:v>
                </c:pt>
                <c:pt idx="565">
                  <c:v>0.78472222222221977</c:v>
                </c:pt>
                <c:pt idx="566">
                  <c:v>0.78611111111110865</c:v>
                </c:pt>
                <c:pt idx="567">
                  <c:v>0.78749999999999754</c:v>
                </c:pt>
                <c:pt idx="568">
                  <c:v>0.78888888888888642</c:v>
                </c:pt>
                <c:pt idx="569">
                  <c:v>0.7902777777777753</c:v>
                </c:pt>
                <c:pt idx="570">
                  <c:v>0.79166666666666419</c:v>
                </c:pt>
                <c:pt idx="571">
                  <c:v>0.79305555555555307</c:v>
                </c:pt>
                <c:pt idx="572">
                  <c:v>0.79444444444444196</c:v>
                </c:pt>
                <c:pt idx="573">
                  <c:v>0.79583333333333084</c:v>
                </c:pt>
                <c:pt idx="574">
                  <c:v>0.79722222222221972</c:v>
                </c:pt>
                <c:pt idx="575">
                  <c:v>0.79861111111110861</c:v>
                </c:pt>
                <c:pt idx="576">
                  <c:v>0.79999999999999749</c:v>
                </c:pt>
                <c:pt idx="577">
                  <c:v>0.80138888888888637</c:v>
                </c:pt>
                <c:pt idx="578">
                  <c:v>0.80277777777777526</c:v>
                </c:pt>
                <c:pt idx="579">
                  <c:v>0.80416666666666414</c:v>
                </c:pt>
                <c:pt idx="580">
                  <c:v>0.80555555555555303</c:v>
                </c:pt>
                <c:pt idx="581">
                  <c:v>0.80694444444444191</c:v>
                </c:pt>
                <c:pt idx="582">
                  <c:v>0.80833333333333079</c:v>
                </c:pt>
                <c:pt idx="583">
                  <c:v>0.80972222222221968</c:v>
                </c:pt>
                <c:pt idx="584">
                  <c:v>0.81111111111110856</c:v>
                </c:pt>
                <c:pt idx="585">
                  <c:v>0.81249999999999745</c:v>
                </c:pt>
                <c:pt idx="586">
                  <c:v>0.81388888888888633</c:v>
                </c:pt>
                <c:pt idx="587">
                  <c:v>0.81527777777777521</c:v>
                </c:pt>
                <c:pt idx="588">
                  <c:v>0.8166666666666641</c:v>
                </c:pt>
                <c:pt idx="589">
                  <c:v>0.81805555555555298</c:v>
                </c:pt>
                <c:pt idx="590">
                  <c:v>0.81944444444444187</c:v>
                </c:pt>
                <c:pt idx="591">
                  <c:v>0.82083333333333075</c:v>
                </c:pt>
                <c:pt idx="592">
                  <c:v>0.82222222222221963</c:v>
                </c:pt>
                <c:pt idx="593">
                  <c:v>0.82361111111110852</c:v>
                </c:pt>
                <c:pt idx="594">
                  <c:v>0.8249999999999974</c:v>
                </c:pt>
                <c:pt idx="595">
                  <c:v>0.82638888888888629</c:v>
                </c:pt>
                <c:pt idx="596">
                  <c:v>0.82777777777777517</c:v>
                </c:pt>
                <c:pt idx="597">
                  <c:v>0.82916666666666405</c:v>
                </c:pt>
                <c:pt idx="598">
                  <c:v>0.83055555555555294</c:v>
                </c:pt>
                <c:pt idx="599">
                  <c:v>0.83194444444444182</c:v>
                </c:pt>
                <c:pt idx="600">
                  <c:v>0.83333333333333071</c:v>
                </c:pt>
                <c:pt idx="601">
                  <c:v>0.83472222222221959</c:v>
                </c:pt>
                <c:pt idx="602">
                  <c:v>0.83611111111110847</c:v>
                </c:pt>
                <c:pt idx="603">
                  <c:v>0.83749999999999736</c:v>
                </c:pt>
                <c:pt idx="604">
                  <c:v>0.83888888888888624</c:v>
                </c:pt>
                <c:pt idx="605">
                  <c:v>0.84027777777777513</c:v>
                </c:pt>
                <c:pt idx="606">
                  <c:v>0.84166666666666401</c:v>
                </c:pt>
                <c:pt idx="607">
                  <c:v>0.84305555555555289</c:v>
                </c:pt>
                <c:pt idx="608">
                  <c:v>0.84444444444444178</c:v>
                </c:pt>
                <c:pt idx="609">
                  <c:v>0.84583333333333066</c:v>
                </c:pt>
                <c:pt idx="610">
                  <c:v>0.84722222222221955</c:v>
                </c:pt>
                <c:pt idx="611">
                  <c:v>0.84861111111110843</c:v>
                </c:pt>
                <c:pt idx="612">
                  <c:v>0.84999999999999731</c:v>
                </c:pt>
                <c:pt idx="613">
                  <c:v>0.8513888888888862</c:v>
                </c:pt>
                <c:pt idx="614">
                  <c:v>0.85277777777777508</c:v>
                </c:pt>
                <c:pt idx="615">
                  <c:v>0.85416666666666397</c:v>
                </c:pt>
                <c:pt idx="616">
                  <c:v>0.85555555555555285</c:v>
                </c:pt>
                <c:pt idx="617">
                  <c:v>0.85694444444444173</c:v>
                </c:pt>
                <c:pt idx="618">
                  <c:v>0.85833333333333062</c:v>
                </c:pt>
                <c:pt idx="619">
                  <c:v>0.8597222222222195</c:v>
                </c:pt>
                <c:pt idx="620">
                  <c:v>0.86111111111110838</c:v>
                </c:pt>
                <c:pt idx="621">
                  <c:v>0.86249999999999727</c:v>
                </c:pt>
                <c:pt idx="622">
                  <c:v>0.86388888888888615</c:v>
                </c:pt>
                <c:pt idx="623">
                  <c:v>0.86527777777777504</c:v>
                </c:pt>
                <c:pt idx="624">
                  <c:v>0.86666666666666392</c:v>
                </c:pt>
                <c:pt idx="625">
                  <c:v>0.8680555555555528</c:v>
                </c:pt>
                <c:pt idx="626">
                  <c:v>0.86944444444444169</c:v>
                </c:pt>
                <c:pt idx="627">
                  <c:v>0.87083333333333057</c:v>
                </c:pt>
                <c:pt idx="628">
                  <c:v>0.87222222222221946</c:v>
                </c:pt>
                <c:pt idx="629">
                  <c:v>0.87361111111110834</c:v>
                </c:pt>
                <c:pt idx="630">
                  <c:v>0.87499999999999722</c:v>
                </c:pt>
                <c:pt idx="631">
                  <c:v>0.87638888888888611</c:v>
                </c:pt>
                <c:pt idx="632">
                  <c:v>0.87777777777777499</c:v>
                </c:pt>
                <c:pt idx="633">
                  <c:v>0.87916666666666388</c:v>
                </c:pt>
                <c:pt idx="634">
                  <c:v>0.88055555555555276</c:v>
                </c:pt>
                <c:pt idx="635">
                  <c:v>0.88194444444444164</c:v>
                </c:pt>
                <c:pt idx="636">
                  <c:v>0.88333333333333053</c:v>
                </c:pt>
                <c:pt idx="637">
                  <c:v>0.88472222222221941</c:v>
                </c:pt>
                <c:pt idx="638">
                  <c:v>0.8861111111111083</c:v>
                </c:pt>
                <c:pt idx="639">
                  <c:v>0.88749999999999718</c:v>
                </c:pt>
                <c:pt idx="640">
                  <c:v>0.88888888888888606</c:v>
                </c:pt>
                <c:pt idx="641">
                  <c:v>0.89027777777777495</c:v>
                </c:pt>
                <c:pt idx="642">
                  <c:v>0.89166666666666383</c:v>
                </c:pt>
                <c:pt idx="643">
                  <c:v>0.89305555555555272</c:v>
                </c:pt>
                <c:pt idx="644">
                  <c:v>0.8944444444444416</c:v>
                </c:pt>
                <c:pt idx="645">
                  <c:v>0.89583333333333048</c:v>
                </c:pt>
                <c:pt idx="646">
                  <c:v>0.89722222222221937</c:v>
                </c:pt>
                <c:pt idx="647">
                  <c:v>0.89861111111110825</c:v>
                </c:pt>
                <c:pt idx="648">
                  <c:v>0.89999999999999714</c:v>
                </c:pt>
                <c:pt idx="649">
                  <c:v>0.90138888888888602</c:v>
                </c:pt>
                <c:pt idx="650">
                  <c:v>0.9027777777777749</c:v>
                </c:pt>
                <c:pt idx="651">
                  <c:v>0.90416666666666379</c:v>
                </c:pt>
                <c:pt idx="652">
                  <c:v>0.90555555555555267</c:v>
                </c:pt>
                <c:pt idx="653">
                  <c:v>0.90694444444444156</c:v>
                </c:pt>
                <c:pt idx="654">
                  <c:v>0.90833333333333044</c:v>
                </c:pt>
                <c:pt idx="655">
                  <c:v>0.90972222222221932</c:v>
                </c:pt>
                <c:pt idx="656">
                  <c:v>0.91111111111110821</c:v>
                </c:pt>
                <c:pt idx="657">
                  <c:v>0.91249999999999709</c:v>
                </c:pt>
                <c:pt idx="658">
                  <c:v>0.91388888888888598</c:v>
                </c:pt>
                <c:pt idx="659">
                  <c:v>0.91527777777777486</c:v>
                </c:pt>
                <c:pt idx="660">
                  <c:v>0.91666666666666374</c:v>
                </c:pt>
                <c:pt idx="661">
                  <c:v>0.91805555555555263</c:v>
                </c:pt>
                <c:pt idx="662">
                  <c:v>0.91944444444444151</c:v>
                </c:pt>
                <c:pt idx="663">
                  <c:v>0.92083333333333039</c:v>
                </c:pt>
                <c:pt idx="664">
                  <c:v>0.92222222222221928</c:v>
                </c:pt>
                <c:pt idx="665">
                  <c:v>0.92361111111110816</c:v>
                </c:pt>
                <c:pt idx="666">
                  <c:v>0.92499999999999705</c:v>
                </c:pt>
                <c:pt idx="667">
                  <c:v>0.92638888888888593</c:v>
                </c:pt>
                <c:pt idx="668">
                  <c:v>0.92777777777777481</c:v>
                </c:pt>
                <c:pt idx="669">
                  <c:v>0.9291666666666637</c:v>
                </c:pt>
                <c:pt idx="670">
                  <c:v>0.93055555555555258</c:v>
                </c:pt>
                <c:pt idx="671">
                  <c:v>0.93194444444444147</c:v>
                </c:pt>
                <c:pt idx="672">
                  <c:v>0.93333333333333035</c:v>
                </c:pt>
                <c:pt idx="673">
                  <c:v>0.93472222222221923</c:v>
                </c:pt>
                <c:pt idx="674">
                  <c:v>0.93611111111110812</c:v>
                </c:pt>
                <c:pt idx="675">
                  <c:v>0.937499999999997</c:v>
                </c:pt>
                <c:pt idx="676">
                  <c:v>0.93888888888888589</c:v>
                </c:pt>
                <c:pt idx="677">
                  <c:v>0.94027777777777477</c:v>
                </c:pt>
                <c:pt idx="678">
                  <c:v>0.94166666666666365</c:v>
                </c:pt>
                <c:pt idx="679">
                  <c:v>0.94305555555555254</c:v>
                </c:pt>
                <c:pt idx="680">
                  <c:v>0.94444444444444142</c:v>
                </c:pt>
                <c:pt idx="681">
                  <c:v>0.94583333333333031</c:v>
                </c:pt>
                <c:pt idx="682">
                  <c:v>0.94722222222221919</c:v>
                </c:pt>
                <c:pt idx="683">
                  <c:v>0.94861111111110807</c:v>
                </c:pt>
                <c:pt idx="684">
                  <c:v>0.94999999999999696</c:v>
                </c:pt>
                <c:pt idx="685">
                  <c:v>0.95138888888888584</c:v>
                </c:pt>
                <c:pt idx="686">
                  <c:v>0.95277777777777473</c:v>
                </c:pt>
                <c:pt idx="687">
                  <c:v>0.95416666666666361</c:v>
                </c:pt>
                <c:pt idx="688">
                  <c:v>0.95555555555555249</c:v>
                </c:pt>
                <c:pt idx="689">
                  <c:v>0.95694444444444138</c:v>
                </c:pt>
                <c:pt idx="690">
                  <c:v>0.95833333333333026</c:v>
                </c:pt>
                <c:pt idx="691">
                  <c:v>0.95972222222221915</c:v>
                </c:pt>
                <c:pt idx="692">
                  <c:v>0.96111111111110803</c:v>
                </c:pt>
                <c:pt idx="693">
                  <c:v>0.96249999999999691</c:v>
                </c:pt>
                <c:pt idx="694">
                  <c:v>0.9638888888888858</c:v>
                </c:pt>
                <c:pt idx="695">
                  <c:v>0.96527777777777468</c:v>
                </c:pt>
                <c:pt idx="696">
                  <c:v>0.96666666666666357</c:v>
                </c:pt>
                <c:pt idx="697">
                  <c:v>0.96805555555555245</c:v>
                </c:pt>
                <c:pt idx="698">
                  <c:v>0.96944444444444133</c:v>
                </c:pt>
                <c:pt idx="699">
                  <c:v>0.97083333333333022</c:v>
                </c:pt>
                <c:pt idx="700">
                  <c:v>0.9722222222222191</c:v>
                </c:pt>
                <c:pt idx="701">
                  <c:v>0.97361111111110799</c:v>
                </c:pt>
                <c:pt idx="702">
                  <c:v>0.97499999999999687</c:v>
                </c:pt>
                <c:pt idx="703">
                  <c:v>0.97638888888888575</c:v>
                </c:pt>
                <c:pt idx="704">
                  <c:v>0.97777777777777464</c:v>
                </c:pt>
                <c:pt idx="705">
                  <c:v>0.97916666666666352</c:v>
                </c:pt>
                <c:pt idx="706">
                  <c:v>0.9805555555555524</c:v>
                </c:pt>
                <c:pt idx="707">
                  <c:v>0.98194444444444129</c:v>
                </c:pt>
                <c:pt idx="708">
                  <c:v>0.98333333333333017</c:v>
                </c:pt>
                <c:pt idx="709">
                  <c:v>0.98472222222221906</c:v>
                </c:pt>
                <c:pt idx="710">
                  <c:v>0.98611111111110794</c:v>
                </c:pt>
                <c:pt idx="711">
                  <c:v>0.98749999999999682</c:v>
                </c:pt>
                <c:pt idx="712">
                  <c:v>0.98888888888888571</c:v>
                </c:pt>
                <c:pt idx="713">
                  <c:v>0.99027777777777459</c:v>
                </c:pt>
                <c:pt idx="714">
                  <c:v>0.99166666666666348</c:v>
                </c:pt>
                <c:pt idx="715">
                  <c:v>0.99305555555555236</c:v>
                </c:pt>
                <c:pt idx="716">
                  <c:v>0.99444444444444124</c:v>
                </c:pt>
                <c:pt idx="717">
                  <c:v>0.99583333333333013</c:v>
                </c:pt>
                <c:pt idx="718">
                  <c:v>0.99722222222221901</c:v>
                </c:pt>
                <c:pt idx="719">
                  <c:v>0.9986111111111079</c:v>
                </c:pt>
                <c:pt idx="720">
                  <c:v>0.99999999999999678</c:v>
                </c:pt>
                <c:pt idx="721">
                  <c:v>1.0013888888888858</c:v>
                </c:pt>
                <c:pt idx="722">
                  <c:v>1.0027777777777747</c:v>
                </c:pt>
                <c:pt idx="723">
                  <c:v>1.0041666666666635</c:v>
                </c:pt>
                <c:pt idx="724">
                  <c:v>1.0055555555555524</c:v>
                </c:pt>
                <c:pt idx="725">
                  <c:v>1.0069444444444413</c:v>
                </c:pt>
                <c:pt idx="726">
                  <c:v>1.0083333333333302</c:v>
                </c:pt>
                <c:pt idx="727">
                  <c:v>1.0097222222222191</c:v>
                </c:pt>
                <c:pt idx="728">
                  <c:v>1.011111111111108</c:v>
                </c:pt>
                <c:pt idx="729">
                  <c:v>1.0124999999999968</c:v>
                </c:pt>
                <c:pt idx="730">
                  <c:v>1.0138888888888857</c:v>
                </c:pt>
                <c:pt idx="731">
                  <c:v>1.0152777777777746</c:v>
                </c:pt>
                <c:pt idx="732">
                  <c:v>1.0166666666666635</c:v>
                </c:pt>
                <c:pt idx="733">
                  <c:v>1.0180555555555524</c:v>
                </c:pt>
                <c:pt idx="734">
                  <c:v>1.0194444444444413</c:v>
                </c:pt>
                <c:pt idx="735">
                  <c:v>1.0208333333333302</c:v>
                </c:pt>
                <c:pt idx="736">
                  <c:v>1.022222222222219</c:v>
                </c:pt>
                <c:pt idx="737">
                  <c:v>1.0236111111111079</c:v>
                </c:pt>
                <c:pt idx="738">
                  <c:v>1.0249999999999968</c:v>
                </c:pt>
                <c:pt idx="739">
                  <c:v>1.0263888888888857</c:v>
                </c:pt>
                <c:pt idx="740">
                  <c:v>1.0277777777777746</c:v>
                </c:pt>
                <c:pt idx="741">
                  <c:v>1.0291666666666635</c:v>
                </c:pt>
                <c:pt idx="742">
                  <c:v>1.0305555555555523</c:v>
                </c:pt>
                <c:pt idx="743">
                  <c:v>1.0319444444444412</c:v>
                </c:pt>
                <c:pt idx="744">
                  <c:v>1.0333333333333301</c:v>
                </c:pt>
                <c:pt idx="745">
                  <c:v>1.034722222222219</c:v>
                </c:pt>
                <c:pt idx="746">
                  <c:v>1.0361111111111079</c:v>
                </c:pt>
                <c:pt idx="747">
                  <c:v>1.0374999999999968</c:v>
                </c:pt>
                <c:pt idx="748">
                  <c:v>1.0388888888888856</c:v>
                </c:pt>
                <c:pt idx="749">
                  <c:v>1.0402777777777745</c:v>
                </c:pt>
                <c:pt idx="750">
                  <c:v>1.0416666666666634</c:v>
                </c:pt>
                <c:pt idx="751">
                  <c:v>1.0430555555555523</c:v>
                </c:pt>
                <c:pt idx="752">
                  <c:v>1.0444444444444412</c:v>
                </c:pt>
                <c:pt idx="753">
                  <c:v>1.0458333333333301</c:v>
                </c:pt>
                <c:pt idx="754">
                  <c:v>1.0472222222222189</c:v>
                </c:pt>
                <c:pt idx="755">
                  <c:v>1.0486111111111078</c:v>
                </c:pt>
                <c:pt idx="756">
                  <c:v>1.0499999999999967</c:v>
                </c:pt>
                <c:pt idx="757">
                  <c:v>1.0513888888888856</c:v>
                </c:pt>
                <c:pt idx="758">
                  <c:v>1.0527777777777745</c:v>
                </c:pt>
                <c:pt idx="759">
                  <c:v>1.0541666666666634</c:v>
                </c:pt>
                <c:pt idx="760">
                  <c:v>1.0555555555555522</c:v>
                </c:pt>
                <c:pt idx="761">
                  <c:v>1.0569444444444411</c:v>
                </c:pt>
                <c:pt idx="762">
                  <c:v>1.05833333333333</c:v>
                </c:pt>
                <c:pt idx="763">
                  <c:v>1.0597222222222189</c:v>
                </c:pt>
                <c:pt idx="764">
                  <c:v>1.0611111111111078</c:v>
                </c:pt>
                <c:pt idx="765">
                  <c:v>1.0624999999999967</c:v>
                </c:pt>
                <c:pt idx="766">
                  <c:v>1.0638888888888856</c:v>
                </c:pt>
                <c:pt idx="767">
                  <c:v>1.0652777777777744</c:v>
                </c:pt>
                <c:pt idx="768">
                  <c:v>1.0666666666666633</c:v>
                </c:pt>
                <c:pt idx="769">
                  <c:v>1.0680555555555522</c:v>
                </c:pt>
                <c:pt idx="770">
                  <c:v>1.0694444444444411</c:v>
                </c:pt>
                <c:pt idx="771">
                  <c:v>1.07083333333333</c:v>
                </c:pt>
                <c:pt idx="772">
                  <c:v>1.0722222222222189</c:v>
                </c:pt>
                <c:pt idx="773">
                  <c:v>1.0736111111111077</c:v>
                </c:pt>
                <c:pt idx="774">
                  <c:v>1.0749999999999966</c:v>
                </c:pt>
                <c:pt idx="775">
                  <c:v>1.0763888888888855</c:v>
                </c:pt>
                <c:pt idx="776">
                  <c:v>1.0777777777777744</c:v>
                </c:pt>
                <c:pt idx="777">
                  <c:v>1.0791666666666633</c:v>
                </c:pt>
                <c:pt idx="778">
                  <c:v>1.0805555555555522</c:v>
                </c:pt>
                <c:pt idx="779">
                  <c:v>1.081944444444441</c:v>
                </c:pt>
                <c:pt idx="780">
                  <c:v>1.0833333333333299</c:v>
                </c:pt>
                <c:pt idx="781">
                  <c:v>1.0847222222222188</c:v>
                </c:pt>
                <c:pt idx="782">
                  <c:v>1.0861111111111077</c:v>
                </c:pt>
                <c:pt idx="783">
                  <c:v>1.0874999999999966</c:v>
                </c:pt>
                <c:pt idx="784">
                  <c:v>1.0888888888888855</c:v>
                </c:pt>
                <c:pt idx="785">
                  <c:v>1.0902777777777743</c:v>
                </c:pt>
                <c:pt idx="786">
                  <c:v>1.0916666666666632</c:v>
                </c:pt>
                <c:pt idx="787">
                  <c:v>1.0930555555555521</c:v>
                </c:pt>
                <c:pt idx="788">
                  <c:v>1.094444444444441</c:v>
                </c:pt>
                <c:pt idx="789">
                  <c:v>1.0958333333333299</c:v>
                </c:pt>
                <c:pt idx="790">
                  <c:v>1.0972222222222188</c:v>
                </c:pt>
                <c:pt idx="791">
                  <c:v>1.0986111111111077</c:v>
                </c:pt>
                <c:pt idx="792">
                  <c:v>1.0999999999999965</c:v>
                </c:pt>
                <c:pt idx="793">
                  <c:v>1.1013888888888854</c:v>
                </c:pt>
                <c:pt idx="794">
                  <c:v>1.1027777777777743</c:v>
                </c:pt>
                <c:pt idx="795">
                  <c:v>1.1041666666666632</c:v>
                </c:pt>
                <c:pt idx="796">
                  <c:v>1.1055555555555521</c:v>
                </c:pt>
                <c:pt idx="797">
                  <c:v>1.106944444444441</c:v>
                </c:pt>
                <c:pt idx="798">
                  <c:v>1.1083333333333298</c:v>
                </c:pt>
                <c:pt idx="799">
                  <c:v>1.1097222222222187</c:v>
                </c:pt>
                <c:pt idx="800">
                  <c:v>1.1111111111111076</c:v>
                </c:pt>
                <c:pt idx="801">
                  <c:v>1.1124999999999965</c:v>
                </c:pt>
                <c:pt idx="802">
                  <c:v>1.1138888888888854</c:v>
                </c:pt>
                <c:pt idx="803">
                  <c:v>1.1152777777777743</c:v>
                </c:pt>
                <c:pt idx="804">
                  <c:v>1.1166666666666631</c:v>
                </c:pt>
                <c:pt idx="805">
                  <c:v>1.118055555555552</c:v>
                </c:pt>
                <c:pt idx="806">
                  <c:v>1.1194444444444409</c:v>
                </c:pt>
                <c:pt idx="807">
                  <c:v>1.1208333333333298</c:v>
                </c:pt>
                <c:pt idx="808">
                  <c:v>1.1222222222222187</c:v>
                </c:pt>
                <c:pt idx="809">
                  <c:v>1.1236111111111076</c:v>
                </c:pt>
                <c:pt idx="810">
                  <c:v>1.1249999999999964</c:v>
                </c:pt>
                <c:pt idx="811">
                  <c:v>1.1263888888888853</c:v>
                </c:pt>
                <c:pt idx="812">
                  <c:v>1.1277777777777742</c:v>
                </c:pt>
                <c:pt idx="813">
                  <c:v>1.1291666666666631</c:v>
                </c:pt>
                <c:pt idx="814">
                  <c:v>1.130555555555552</c:v>
                </c:pt>
                <c:pt idx="815">
                  <c:v>1.1319444444444409</c:v>
                </c:pt>
                <c:pt idx="816">
                  <c:v>1.1333333333333298</c:v>
                </c:pt>
                <c:pt idx="817">
                  <c:v>1.1347222222222186</c:v>
                </c:pt>
                <c:pt idx="818">
                  <c:v>1.1361111111111075</c:v>
                </c:pt>
                <c:pt idx="819">
                  <c:v>1.1374999999999964</c:v>
                </c:pt>
                <c:pt idx="820">
                  <c:v>1.1388888888888853</c:v>
                </c:pt>
                <c:pt idx="821">
                  <c:v>1.1402777777777742</c:v>
                </c:pt>
                <c:pt idx="822">
                  <c:v>1.1416666666666631</c:v>
                </c:pt>
                <c:pt idx="823">
                  <c:v>1.1430555555555519</c:v>
                </c:pt>
                <c:pt idx="824">
                  <c:v>1.1444444444444408</c:v>
                </c:pt>
                <c:pt idx="825">
                  <c:v>1.1458333333333297</c:v>
                </c:pt>
                <c:pt idx="826">
                  <c:v>1.1472222222222186</c:v>
                </c:pt>
                <c:pt idx="827">
                  <c:v>1.1486111111111075</c:v>
                </c:pt>
                <c:pt idx="828">
                  <c:v>1.1499999999999964</c:v>
                </c:pt>
                <c:pt idx="829">
                  <c:v>1.1513888888888852</c:v>
                </c:pt>
                <c:pt idx="830">
                  <c:v>1.1527777777777741</c:v>
                </c:pt>
                <c:pt idx="831">
                  <c:v>1.154166666666663</c:v>
                </c:pt>
                <c:pt idx="832">
                  <c:v>1.1555555555555519</c:v>
                </c:pt>
                <c:pt idx="833">
                  <c:v>1.1569444444444408</c:v>
                </c:pt>
                <c:pt idx="834">
                  <c:v>1.1583333333333297</c:v>
                </c:pt>
                <c:pt idx="835">
                  <c:v>1.1597222222222185</c:v>
                </c:pt>
                <c:pt idx="836">
                  <c:v>1.1611111111111074</c:v>
                </c:pt>
                <c:pt idx="837">
                  <c:v>1.1624999999999963</c:v>
                </c:pt>
                <c:pt idx="838">
                  <c:v>1.1638888888888852</c:v>
                </c:pt>
                <c:pt idx="839">
                  <c:v>1.1652777777777741</c:v>
                </c:pt>
                <c:pt idx="840">
                  <c:v>1.166666666666663</c:v>
                </c:pt>
                <c:pt idx="841">
                  <c:v>1.1680555555555518</c:v>
                </c:pt>
                <c:pt idx="842">
                  <c:v>1.1694444444444407</c:v>
                </c:pt>
                <c:pt idx="843">
                  <c:v>1.1708333333333296</c:v>
                </c:pt>
                <c:pt idx="844">
                  <c:v>1.1722222222222185</c:v>
                </c:pt>
                <c:pt idx="845">
                  <c:v>1.1736111111111074</c:v>
                </c:pt>
                <c:pt idx="846">
                  <c:v>1.1749999999999963</c:v>
                </c:pt>
                <c:pt idx="847">
                  <c:v>1.1763888888888852</c:v>
                </c:pt>
                <c:pt idx="848">
                  <c:v>1.177777777777774</c:v>
                </c:pt>
                <c:pt idx="849">
                  <c:v>1.1791666666666629</c:v>
                </c:pt>
                <c:pt idx="850">
                  <c:v>1.1805555555555518</c:v>
                </c:pt>
                <c:pt idx="851">
                  <c:v>1.1819444444444407</c:v>
                </c:pt>
                <c:pt idx="852">
                  <c:v>1.1833333333333296</c:v>
                </c:pt>
                <c:pt idx="853">
                  <c:v>1.1847222222222185</c:v>
                </c:pt>
                <c:pt idx="854">
                  <c:v>1.1861111111111073</c:v>
                </c:pt>
                <c:pt idx="855">
                  <c:v>1.1874999999999962</c:v>
                </c:pt>
                <c:pt idx="856">
                  <c:v>1.1888888888888851</c:v>
                </c:pt>
                <c:pt idx="857">
                  <c:v>1.190277777777774</c:v>
                </c:pt>
                <c:pt idx="858">
                  <c:v>1.1916666666666629</c:v>
                </c:pt>
                <c:pt idx="859">
                  <c:v>1.1930555555555518</c:v>
                </c:pt>
                <c:pt idx="860">
                  <c:v>1.1944444444444406</c:v>
                </c:pt>
                <c:pt idx="861">
                  <c:v>1.1958333333333295</c:v>
                </c:pt>
                <c:pt idx="862">
                  <c:v>1.1972222222222184</c:v>
                </c:pt>
                <c:pt idx="863">
                  <c:v>1.1986111111111073</c:v>
                </c:pt>
                <c:pt idx="864">
                  <c:v>1.1999999999999962</c:v>
                </c:pt>
                <c:pt idx="865">
                  <c:v>1.2013888888888851</c:v>
                </c:pt>
                <c:pt idx="866">
                  <c:v>1.2027777777777739</c:v>
                </c:pt>
                <c:pt idx="867">
                  <c:v>1.2041666666666628</c:v>
                </c:pt>
                <c:pt idx="868">
                  <c:v>1.2055555555555517</c:v>
                </c:pt>
                <c:pt idx="869">
                  <c:v>1.2069444444444406</c:v>
                </c:pt>
                <c:pt idx="870">
                  <c:v>1.2083333333333295</c:v>
                </c:pt>
                <c:pt idx="871">
                  <c:v>1.2097222222222184</c:v>
                </c:pt>
                <c:pt idx="872">
                  <c:v>1.2111111111111073</c:v>
                </c:pt>
                <c:pt idx="873">
                  <c:v>1.2124999999999961</c:v>
                </c:pt>
                <c:pt idx="874">
                  <c:v>1.213888888888885</c:v>
                </c:pt>
                <c:pt idx="875">
                  <c:v>1.2152777777777739</c:v>
                </c:pt>
                <c:pt idx="876">
                  <c:v>1.2166666666666628</c:v>
                </c:pt>
                <c:pt idx="877">
                  <c:v>1.2180555555555517</c:v>
                </c:pt>
                <c:pt idx="878">
                  <c:v>1.2194444444444406</c:v>
                </c:pt>
                <c:pt idx="879">
                  <c:v>1.2208333333333294</c:v>
                </c:pt>
                <c:pt idx="880">
                  <c:v>1.2222222222222183</c:v>
                </c:pt>
                <c:pt idx="881">
                  <c:v>1.2236111111111072</c:v>
                </c:pt>
                <c:pt idx="882">
                  <c:v>1.2249999999999961</c:v>
                </c:pt>
                <c:pt idx="883">
                  <c:v>1.226388888888885</c:v>
                </c:pt>
                <c:pt idx="884">
                  <c:v>1.2277777777777739</c:v>
                </c:pt>
                <c:pt idx="885">
                  <c:v>1.2291666666666627</c:v>
                </c:pt>
                <c:pt idx="886">
                  <c:v>1.2305555555555516</c:v>
                </c:pt>
                <c:pt idx="887">
                  <c:v>1.2319444444444405</c:v>
                </c:pt>
                <c:pt idx="888">
                  <c:v>1.2333333333333294</c:v>
                </c:pt>
                <c:pt idx="889">
                  <c:v>1.2347222222222183</c:v>
                </c:pt>
                <c:pt idx="890">
                  <c:v>1.2361111111111072</c:v>
                </c:pt>
                <c:pt idx="891">
                  <c:v>1.237499999999996</c:v>
                </c:pt>
                <c:pt idx="892">
                  <c:v>1.2388888888888849</c:v>
                </c:pt>
                <c:pt idx="893">
                  <c:v>1.2402777777777738</c:v>
                </c:pt>
                <c:pt idx="894">
                  <c:v>1.2416666666666627</c:v>
                </c:pt>
                <c:pt idx="895">
                  <c:v>1.2430555555555516</c:v>
                </c:pt>
                <c:pt idx="896">
                  <c:v>1.2444444444444405</c:v>
                </c:pt>
                <c:pt idx="897">
                  <c:v>1.2458333333333294</c:v>
                </c:pt>
                <c:pt idx="898">
                  <c:v>1.2472222222222182</c:v>
                </c:pt>
                <c:pt idx="899">
                  <c:v>1.2486111111111071</c:v>
                </c:pt>
                <c:pt idx="900">
                  <c:v>1.249999999999996</c:v>
                </c:pt>
                <c:pt idx="901">
                  <c:v>1.2513888888888849</c:v>
                </c:pt>
                <c:pt idx="902">
                  <c:v>1.2527777777777738</c:v>
                </c:pt>
                <c:pt idx="903">
                  <c:v>1.2541666666666627</c:v>
                </c:pt>
                <c:pt idx="904">
                  <c:v>1.2555555555555515</c:v>
                </c:pt>
                <c:pt idx="905">
                  <c:v>1.2569444444444404</c:v>
                </c:pt>
                <c:pt idx="906">
                  <c:v>1.2583333333333293</c:v>
                </c:pt>
                <c:pt idx="907">
                  <c:v>1.2597222222222182</c:v>
                </c:pt>
                <c:pt idx="908">
                  <c:v>1.2611111111111071</c:v>
                </c:pt>
                <c:pt idx="909">
                  <c:v>1.262499999999996</c:v>
                </c:pt>
                <c:pt idx="910">
                  <c:v>1.2638888888888848</c:v>
                </c:pt>
                <c:pt idx="911">
                  <c:v>1.2652777777777737</c:v>
                </c:pt>
                <c:pt idx="912">
                  <c:v>1.2666666666666626</c:v>
                </c:pt>
                <c:pt idx="913">
                  <c:v>1.2680555555555515</c:v>
                </c:pt>
                <c:pt idx="914">
                  <c:v>1.2694444444444404</c:v>
                </c:pt>
                <c:pt idx="915">
                  <c:v>1.2708333333333293</c:v>
                </c:pt>
                <c:pt idx="916">
                  <c:v>1.2722222222222181</c:v>
                </c:pt>
                <c:pt idx="917">
                  <c:v>1.273611111111107</c:v>
                </c:pt>
                <c:pt idx="918">
                  <c:v>1.2749999999999959</c:v>
                </c:pt>
                <c:pt idx="919">
                  <c:v>1.2763888888888848</c:v>
                </c:pt>
                <c:pt idx="920">
                  <c:v>1.2777777777777737</c:v>
                </c:pt>
                <c:pt idx="921">
                  <c:v>1.2791666666666626</c:v>
                </c:pt>
                <c:pt idx="922">
                  <c:v>1.2805555555555515</c:v>
                </c:pt>
                <c:pt idx="923">
                  <c:v>1.2819444444444403</c:v>
                </c:pt>
                <c:pt idx="924">
                  <c:v>1.2833333333333292</c:v>
                </c:pt>
                <c:pt idx="925">
                  <c:v>1.2847222222222181</c:v>
                </c:pt>
                <c:pt idx="926">
                  <c:v>1.286111111111107</c:v>
                </c:pt>
                <c:pt idx="927">
                  <c:v>1.2874999999999959</c:v>
                </c:pt>
                <c:pt idx="928">
                  <c:v>1.2888888888888848</c:v>
                </c:pt>
                <c:pt idx="929">
                  <c:v>1.2902777777777736</c:v>
                </c:pt>
                <c:pt idx="930">
                  <c:v>1.2916666666666625</c:v>
                </c:pt>
                <c:pt idx="931">
                  <c:v>1.2930555555555514</c:v>
                </c:pt>
                <c:pt idx="932">
                  <c:v>1.2944444444444403</c:v>
                </c:pt>
                <c:pt idx="933">
                  <c:v>1.2958333333333292</c:v>
                </c:pt>
                <c:pt idx="934">
                  <c:v>1.2972222222222181</c:v>
                </c:pt>
                <c:pt idx="935">
                  <c:v>1.2986111111111069</c:v>
                </c:pt>
                <c:pt idx="936">
                  <c:v>1.2999999999999958</c:v>
                </c:pt>
                <c:pt idx="937">
                  <c:v>1.3013888888888847</c:v>
                </c:pt>
                <c:pt idx="938">
                  <c:v>1.3027777777777736</c:v>
                </c:pt>
                <c:pt idx="939">
                  <c:v>1.3041666666666625</c:v>
                </c:pt>
                <c:pt idx="940">
                  <c:v>1.3055555555555514</c:v>
                </c:pt>
                <c:pt idx="941">
                  <c:v>1.3069444444444402</c:v>
                </c:pt>
                <c:pt idx="942">
                  <c:v>1.3083333333333291</c:v>
                </c:pt>
                <c:pt idx="943">
                  <c:v>1.309722222222218</c:v>
                </c:pt>
                <c:pt idx="944">
                  <c:v>1.3111111111111069</c:v>
                </c:pt>
                <c:pt idx="945">
                  <c:v>1.3124999999999958</c:v>
                </c:pt>
                <c:pt idx="946">
                  <c:v>1.3138888888888847</c:v>
                </c:pt>
                <c:pt idx="947">
                  <c:v>1.3152777777777735</c:v>
                </c:pt>
                <c:pt idx="948">
                  <c:v>1.3166666666666624</c:v>
                </c:pt>
                <c:pt idx="949">
                  <c:v>1.3180555555555513</c:v>
                </c:pt>
                <c:pt idx="950">
                  <c:v>1.3194444444444402</c:v>
                </c:pt>
                <c:pt idx="951">
                  <c:v>1.3208333333333291</c:v>
                </c:pt>
                <c:pt idx="952">
                  <c:v>1.322222222222218</c:v>
                </c:pt>
                <c:pt idx="953">
                  <c:v>1.3236111111111069</c:v>
                </c:pt>
                <c:pt idx="954">
                  <c:v>1.3249999999999957</c:v>
                </c:pt>
                <c:pt idx="955">
                  <c:v>1.3263888888888846</c:v>
                </c:pt>
                <c:pt idx="956">
                  <c:v>1.3277777777777735</c:v>
                </c:pt>
                <c:pt idx="957">
                  <c:v>1.3291666666666624</c:v>
                </c:pt>
                <c:pt idx="958">
                  <c:v>1.3305555555555513</c:v>
                </c:pt>
                <c:pt idx="959">
                  <c:v>1.3319444444444402</c:v>
                </c:pt>
                <c:pt idx="960">
                  <c:v>1.333333333333329</c:v>
                </c:pt>
                <c:pt idx="961">
                  <c:v>1.3347222222222179</c:v>
                </c:pt>
                <c:pt idx="962">
                  <c:v>1.3361111111111068</c:v>
                </c:pt>
                <c:pt idx="963">
                  <c:v>1.3374999999999957</c:v>
                </c:pt>
                <c:pt idx="964">
                  <c:v>1.3388888888888846</c:v>
                </c:pt>
                <c:pt idx="965">
                  <c:v>1.3402777777777735</c:v>
                </c:pt>
                <c:pt idx="966">
                  <c:v>1.3416666666666623</c:v>
                </c:pt>
                <c:pt idx="967">
                  <c:v>1.3430555555555512</c:v>
                </c:pt>
                <c:pt idx="968">
                  <c:v>1.3444444444444401</c:v>
                </c:pt>
                <c:pt idx="969">
                  <c:v>1.345833333333329</c:v>
                </c:pt>
                <c:pt idx="970">
                  <c:v>1.3472222222222179</c:v>
                </c:pt>
                <c:pt idx="971">
                  <c:v>1.3486111111111068</c:v>
                </c:pt>
                <c:pt idx="972">
                  <c:v>1.3499999999999956</c:v>
                </c:pt>
                <c:pt idx="973">
                  <c:v>1.3513888888888845</c:v>
                </c:pt>
                <c:pt idx="974">
                  <c:v>1.3527777777777734</c:v>
                </c:pt>
                <c:pt idx="975">
                  <c:v>1.3541666666666623</c:v>
                </c:pt>
                <c:pt idx="976">
                  <c:v>1.3555555555555512</c:v>
                </c:pt>
                <c:pt idx="977">
                  <c:v>1.3569444444444401</c:v>
                </c:pt>
                <c:pt idx="978">
                  <c:v>1.358333333333329</c:v>
                </c:pt>
                <c:pt idx="979">
                  <c:v>1.3597222222222178</c:v>
                </c:pt>
                <c:pt idx="980">
                  <c:v>1.3611111111111067</c:v>
                </c:pt>
                <c:pt idx="981">
                  <c:v>1.3624999999999956</c:v>
                </c:pt>
                <c:pt idx="982">
                  <c:v>1.3638888888888845</c:v>
                </c:pt>
                <c:pt idx="983">
                  <c:v>1.3652777777777734</c:v>
                </c:pt>
                <c:pt idx="984">
                  <c:v>1.3666666666666623</c:v>
                </c:pt>
                <c:pt idx="985">
                  <c:v>1.3680555555555511</c:v>
                </c:pt>
                <c:pt idx="986">
                  <c:v>1.36944444444444</c:v>
                </c:pt>
                <c:pt idx="987">
                  <c:v>1.3708333333333289</c:v>
                </c:pt>
                <c:pt idx="988">
                  <c:v>1.3722222222222178</c:v>
                </c:pt>
                <c:pt idx="989">
                  <c:v>1.3736111111111067</c:v>
                </c:pt>
                <c:pt idx="990">
                  <c:v>1.3749999999999956</c:v>
                </c:pt>
                <c:pt idx="991">
                  <c:v>1.3763888888888844</c:v>
                </c:pt>
                <c:pt idx="992">
                  <c:v>1.3777777777777733</c:v>
                </c:pt>
                <c:pt idx="993">
                  <c:v>1.3791666666666622</c:v>
                </c:pt>
                <c:pt idx="994">
                  <c:v>1.3805555555555511</c:v>
                </c:pt>
                <c:pt idx="995">
                  <c:v>1.38194444444444</c:v>
                </c:pt>
                <c:pt idx="996">
                  <c:v>1.3833333333333289</c:v>
                </c:pt>
                <c:pt idx="997">
                  <c:v>1.3847222222222177</c:v>
                </c:pt>
                <c:pt idx="998">
                  <c:v>1.3861111111111066</c:v>
                </c:pt>
                <c:pt idx="999">
                  <c:v>1.3874999999999955</c:v>
                </c:pt>
                <c:pt idx="1000">
                  <c:v>1.3888888888888844</c:v>
                </c:pt>
                <c:pt idx="1001">
                  <c:v>1.3902777777777733</c:v>
                </c:pt>
                <c:pt idx="1002">
                  <c:v>1.3916666666666622</c:v>
                </c:pt>
                <c:pt idx="1003">
                  <c:v>1.3930555555555511</c:v>
                </c:pt>
                <c:pt idx="1004">
                  <c:v>1.3944444444444399</c:v>
                </c:pt>
                <c:pt idx="1005">
                  <c:v>1.3958333333333288</c:v>
                </c:pt>
                <c:pt idx="1006">
                  <c:v>1.3972222222222177</c:v>
                </c:pt>
                <c:pt idx="1007">
                  <c:v>1.3986111111111066</c:v>
                </c:pt>
                <c:pt idx="1008">
                  <c:v>1.3999999999999955</c:v>
                </c:pt>
                <c:pt idx="1009">
                  <c:v>1.4013888888888844</c:v>
                </c:pt>
                <c:pt idx="1010">
                  <c:v>1.4027777777777732</c:v>
                </c:pt>
                <c:pt idx="1011">
                  <c:v>1.4041666666666621</c:v>
                </c:pt>
                <c:pt idx="1012">
                  <c:v>1.405555555555551</c:v>
                </c:pt>
                <c:pt idx="1013">
                  <c:v>1.4069444444444399</c:v>
                </c:pt>
                <c:pt idx="1014">
                  <c:v>1.4083333333333288</c:v>
                </c:pt>
                <c:pt idx="1015">
                  <c:v>1.4097222222222177</c:v>
                </c:pt>
                <c:pt idx="1016">
                  <c:v>1.4111111111111065</c:v>
                </c:pt>
                <c:pt idx="1017">
                  <c:v>1.4124999999999954</c:v>
                </c:pt>
                <c:pt idx="1018">
                  <c:v>1.4138888888888843</c:v>
                </c:pt>
                <c:pt idx="1019">
                  <c:v>1.4152777777777732</c:v>
                </c:pt>
                <c:pt idx="1020">
                  <c:v>1.4166666666666621</c:v>
                </c:pt>
                <c:pt idx="1021">
                  <c:v>1.418055555555551</c:v>
                </c:pt>
                <c:pt idx="1022">
                  <c:v>1.4194444444444398</c:v>
                </c:pt>
                <c:pt idx="1023">
                  <c:v>1.4208333333333287</c:v>
                </c:pt>
                <c:pt idx="1024">
                  <c:v>1.4222222222222176</c:v>
                </c:pt>
                <c:pt idx="1025">
                  <c:v>1.4236111111111065</c:v>
                </c:pt>
                <c:pt idx="1026">
                  <c:v>1.4249999999999954</c:v>
                </c:pt>
                <c:pt idx="1027">
                  <c:v>1.4263888888888843</c:v>
                </c:pt>
                <c:pt idx="1028">
                  <c:v>1.4277777777777731</c:v>
                </c:pt>
                <c:pt idx="1029">
                  <c:v>1.429166666666662</c:v>
                </c:pt>
                <c:pt idx="1030">
                  <c:v>1.4305555555555509</c:v>
                </c:pt>
                <c:pt idx="1031">
                  <c:v>1.4319444444444398</c:v>
                </c:pt>
                <c:pt idx="1032">
                  <c:v>1.4333333333333287</c:v>
                </c:pt>
                <c:pt idx="1033">
                  <c:v>1.4347222222222176</c:v>
                </c:pt>
                <c:pt idx="1034">
                  <c:v>1.4361111111111065</c:v>
                </c:pt>
                <c:pt idx="1035">
                  <c:v>1.4374999999999953</c:v>
                </c:pt>
                <c:pt idx="1036">
                  <c:v>1.4388888888888842</c:v>
                </c:pt>
                <c:pt idx="1037">
                  <c:v>1.4402777777777731</c:v>
                </c:pt>
                <c:pt idx="1038">
                  <c:v>1.441666666666662</c:v>
                </c:pt>
                <c:pt idx="1039">
                  <c:v>1.4430555555555509</c:v>
                </c:pt>
                <c:pt idx="1040">
                  <c:v>1.4444444444444398</c:v>
                </c:pt>
                <c:pt idx="1041">
                  <c:v>1.4458333333333286</c:v>
                </c:pt>
                <c:pt idx="1042">
                  <c:v>1.4472222222222175</c:v>
                </c:pt>
                <c:pt idx="1043">
                  <c:v>1.4486111111111064</c:v>
                </c:pt>
                <c:pt idx="1044">
                  <c:v>1.4499999999999953</c:v>
                </c:pt>
                <c:pt idx="1045">
                  <c:v>1.4513888888888842</c:v>
                </c:pt>
                <c:pt idx="1046">
                  <c:v>1.4527777777777731</c:v>
                </c:pt>
                <c:pt idx="1047">
                  <c:v>1.4541666666666619</c:v>
                </c:pt>
                <c:pt idx="1048">
                  <c:v>1.4555555555555508</c:v>
                </c:pt>
                <c:pt idx="1049">
                  <c:v>1.4569444444444397</c:v>
                </c:pt>
                <c:pt idx="1050">
                  <c:v>1.4583333333333286</c:v>
                </c:pt>
                <c:pt idx="1051">
                  <c:v>1.4597222222222175</c:v>
                </c:pt>
                <c:pt idx="1052">
                  <c:v>1.4611111111111064</c:v>
                </c:pt>
                <c:pt idx="1053">
                  <c:v>1.4624999999999952</c:v>
                </c:pt>
                <c:pt idx="1054">
                  <c:v>1.4638888888888841</c:v>
                </c:pt>
                <c:pt idx="1055">
                  <c:v>1.465277777777773</c:v>
                </c:pt>
                <c:pt idx="1056">
                  <c:v>1.4666666666666619</c:v>
                </c:pt>
                <c:pt idx="1057">
                  <c:v>1.4680555555555508</c:v>
                </c:pt>
                <c:pt idx="1058">
                  <c:v>1.4694444444444397</c:v>
                </c:pt>
                <c:pt idx="1059">
                  <c:v>1.4708333333333286</c:v>
                </c:pt>
                <c:pt idx="1060">
                  <c:v>1.4722222222222174</c:v>
                </c:pt>
                <c:pt idx="1061">
                  <c:v>1.4736111111111063</c:v>
                </c:pt>
                <c:pt idx="1062">
                  <c:v>1.4749999999999952</c:v>
                </c:pt>
                <c:pt idx="1063">
                  <c:v>1.4763888888888841</c:v>
                </c:pt>
                <c:pt idx="1064">
                  <c:v>1.477777777777773</c:v>
                </c:pt>
                <c:pt idx="1065">
                  <c:v>1.4791666666666619</c:v>
                </c:pt>
                <c:pt idx="1066">
                  <c:v>1.4805555555555507</c:v>
                </c:pt>
                <c:pt idx="1067">
                  <c:v>1.4819444444444396</c:v>
                </c:pt>
                <c:pt idx="1068">
                  <c:v>1.4833333333333285</c:v>
                </c:pt>
                <c:pt idx="1069">
                  <c:v>1.4847222222222174</c:v>
                </c:pt>
                <c:pt idx="1070">
                  <c:v>1.4861111111111063</c:v>
                </c:pt>
                <c:pt idx="1071">
                  <c:v>1.4874999999999952</c:v>
                </c:pt>
                <c:pt idx="1072">
                  <c:v>1.488888888888884</c:v>
                </c:pt>
                <c:pt idx="1073">
                  <c:v>1.4902777777777729</c:v>
                </c:pt>
                <c:pt idx="1074">
                  <c:v>1.4916666666666618</c:v>
                </c:pt>
                <c:pt idx="1075">
                  <c:v>1.4930555555555507</c:v>
                </c:pt>
                <c:pt idx="1076">
                  <c:v>1.4944444444444396</c:v>
                </c:pt>
                <c:pt idx="1077">
                  <c:v>1.4958333333333285</c:v>
                </c:pt>
                <c:pt idx="1078">
                  <c:v>1.4972222222222173</c:v>
                </c:pt>
                <c:pt idx="1079">
                  <c:v>1.4986111111111062</c:v>
                </c:pt>
                <c:pt idx="1080">
                  <c:v>1.4999999999999951</c:v>
                </c:pt>
                <c:pt idx="1081">
                  <c:v>1.501388888888884</c:v>
                </c:pt>
                <c:pt idx="1082">
                  <c:v>1.5027777777777729</c:v>
                </c:pt>
                <c:pt idx="1083">
                  <c:v>1.5041666666666618</c:v>
                </c:pt>
                <c:pt idx="1084">
                  <c:v>1.5055555555555507</c:v>
                </c:pt>
                <c:pt idx="1085">
                  <c:v>1.5069444444444395</c:v>
                </c:pt>
                <c:pt idx="1086">
                  <c:v>1.5083333333333284</c:v>
                </c:pt>
                <c:pt idx="1087">
                  <c:v>1.5097222222222173</c:v>
                </c:pt>
                <c:pt idx="1088">
                  <c:v>1.5111111111111062</c:v>
                </c:pt>
                <c:pt idx="1089">
                  <c:v>1.5124999999999951</c:v>
                </c:pt>
                <c:pt idx="1090">
                  <c:v>1.513888888888884</c:v>
                </c:pt>
                <c:pt idx="1091">
                  <c:v>1.5152777777777728</c:v>
                </c:pt>
                <c:pt idx="1092">
                  <c:v>1.5166666666666617</c:v>
                </c:pt>
                <c:pt idx="1093">
                  <c:v>1.5180555555555506</c:v>
                </c:pt>
                <c:pt idx="1094">
                  <c:v>1.5194444444444395</c:v>
                </c:pt>
                <c:pt idx="1095">
                  <c:v>1.5208333333333284</c:v>
                </c:pt>
                <c:pt idx="1096">
                  <c:v>1.5222222222222173</c:v>
                </c:pt>
                <c:pt idx="1097">
                  <c:v>1.5236111111111061</c:v>
                </c:pt>
                <c:pt idx="1098">
                  <c:v>1.524999999999995</c:v>
                </c:pt>
                <c:pt idx="1099">
                  <c:v>1.5263888888888839</c:v>
                </c:pt>
                <c:pt idx="1100">
                  <c:v>1.5277777777777728</c:v>
                </c:pt>
                <c:pt idx="1101">
                  <c:v>1.5291666666666617</c:v>
                </c:pt>
                <c:pt idx="1102">
                  <c:v>1.5305555555555506</c:v>
                </c:pt>
                <c:pt idx="1103">
                  <c:v>1.5319444444444394</c:v>
                </c:pt>
                <c:pt idx="1104">
                  <c:v>1.5333333333333283</c:v>
                </c:pt>
                <c:pt idx="1105">
                  <c:v>1.5347222222222172</c:v>
                </c:pt>
                <c:pt idx="1106">
                  <c:v>1.5361111111111061</c:v>
                </c:pt>
                <c:pt idx="1107">
                  <c:v>1.537499999999995</c:v>
                </c:pt>
                <c:pt idx="1108">
                  <c:v>1.5388888888888839</c:v>
                </c:pt>
                <c:pt idx="1109">
                  <c:v>1.5402777777777727</c:v>
                </c:pt>
                <c:pt idx="1110">
                  <c:v>1.5416666666666616</c:v>
                </c:pt>
                <c:pt idx="1111">
                  <c:v>1.5430555555555505</c:v>
                </c:pt>
                <c:pt idx="1112">
                  <c:v>1.5444444444444394</c:v>
                </c:pt>
                <c:pt idx="1113">
                  <c:v>1.5458333333333283</c:v>
                </c:pt>
                <c:pt idx="1114">
                  <c:v>1.5472222222222172</c:v>
                </c:pt>
                <c:pt idx="1115">
                  <c:v>1.5486111111111061</c:v>
                </c:pt>
                <c:pt idx="1116">
                  <c:v>1.5499999999999949</c:v>
                </c:pt>
                <c:pt idx="1117">
                  <c:v>1.5513888888888838</c:v>
                </c:pt>
                <c:pt idx="1118">
                  <c:v>1.5527777777777727</c:v>
                </c:pt>
                <c:pt idx="1119">
                  <c:v>1.5541666666666616</c:v>
                </c:pt>
                <c:pt idx="1120">
                  <c:v>1.5555555555555505</c:v>
                </c:pt>
                <c:pt idx="1121">
                  <c:v>1.5569444444444394</c:v>
                </c:pt>
                <c:pt idx="1122">
                  <c:v>1.5583333333333282</c:v>
                </c:pt>
                <c:pt idx="1123">
                  <c:v>1.5597222222222171</c:v>
                </c:pt>
                <c:pt idx="1124">
                  <c:v>1.561111111111106</c:v>
                </c:pt>
                <c:pt idx="1125">
                  <c:v>1.5624999999999949</c:v>
                </c:pt>
                <c:pt idx="1126">
                  <c:v>1.5638888888888838</c:v>
                </c:pt>
                <c:pt idx="1127">
                  <c:v>1.5652777777777727</c:v>
                </c:pt>
                <c:pt idx="1128">
                  <c:v>1.5666666666666615</c:v>
                </c:pt>
                <c:pt idx="1129">
                  <c:v>1.5680555555555504</c:v>
                </c:pt>
                <c:pt idx="1130">
                  <c:v>1.5694444444444393</c:v>
                </c:pt>
                <c:pt idx="1131">
                  <c:v>1.5708333333333282</c:v>
                </c:pt>
                <c:pt idx="1132">
                  <c:v>1.5722222222222171</c:v>
                </c:pt>
                <c:pt idx="1133">
                  <c:v>1.573611111111106</c:v>
                </c:pt>
                <c:pt idx="1134">
                  <c:v>1.5749999999999948</c:v>
                </c:pt>
                <c:pt idx="1135">
                  <c:v>1.5763888888888837</c:v>
                </c:pt>
                <c:pt idx="1136">
                  <c:v>1.5777777777777726</c:v>
                </c:pt>
                <c:pt idx="1137">
                  <c:v>1.5791666666666615</c:v>
                </c:pt>
                <c:pt idx="1138">
                  <c:v>1.5805555555555504</c:v>
                </c:pt>
                <c:pt idx="1139">
                  <c:v>1.5819444444444393</c:v>
                </c:pt>
                <c:pt idx="1140">
                  <c:v>1.5833333333333282</c:v>
                </c:pt>
                <c:pt idx="1141">
                  <c:v>1.584722222222217</c:v>
                </c:pt>
                <c:pt idx="1142">
                  <c:v>1.5861111111111059</c:v>
                </c:pt>
                <c:pt idx="1143">
                  <c:v>1.5874999999999948</c:v>
                </c:pt>
                <c:pt idx="1144">
                  <c:v>1.5888888888888837</c:v>
                </c:pt>
                <c:pt idx="1145">
                  <c:v>1.5902777777777726</c:v>
                </c:pt>
                <c:pt idx="1146">
                  <c:v>1.5916666666666615</c:v>
                </c:pt>
                <c:pt idx="1147">
                  <c:v>1.5930555555555503</c:v>
                </c:pt>
                <c:pt idx="1148">
                  <c:v>1.5944444444444392</c:v>
                </c:pt>
                <c:pt idx="1149">
                  <c:v>1.5958333333333281</c:v>
                </c:pt>
                <c:pt idx="1150">
                  <c:v>1.597222222222217</c:v>
                </c:pt>
                <c:pt idx="1151">
                  <c:v>1.5986111111111059</c:v>
                </c:pt>
                <c:pt idx="1152">
                  <c:v>1.5999999999999948</c:v>
                </c:pt>
                <c:pt idx="1153">
                  <c:v>1.6013888888888836</c:v>
                </c:pt>
                <c:pt idx="1154">
                  <c:v>1.6027777777777725</c:v>
                </c:pt>
                <c:pt idx="1155">
                  <c:v>1.6041666666666614</c:v>
                </c:pt>
                <c:pt idx="1156">
                  <c:v>1.6055555555555503</c:v>
                </c:pt>
                <c:pt idx="1157">
                  <c:v>1.6069444444444392</c:v>
                </c:pt>
                <c:pt idx="1158">
                  <c:v>1.6083333333333281</c:v>
                </c:pt>
                <c:pt idx="1159">
                  <c:v>1.6097222222222169</c:v>
                </c:pt>
                <c:pt idx="1160">
                  <c:v>1.6111111111111058</c:v>
                </c:pt>
                <c:pt idx="1161">
                  <c:v>1.6124999999999947</c:v>
                </c:pt>
                <c:pt idx="1162">
                  <c:v>1.6138888888888836</c:v>
                </c:pt>
                <c:pt idx="1163">
                  <c:v>1.6152777777777725</c:v>
                </c:pt>
                <c:pt idx="1164">
                  <c:v>1.6166666666666614</c:v>
                </c:pt>
                <c:pt idx="1165">
                  <c:v>1.6180555555555503</c:v>
                </c:pt>
                <c:pt idx="1166">
                  <c:v>1.6194444444444391</c:v>
                </c:pt>
                <c:pt idx="1167">
                  <c:v>1.620833333333328</c:v>
                </c:pt>
                <c:pt idx="1168">
                  <c:v>1.6222222222222169</c:v>
                </c:pt>
                <c:pt idx="1169">
                  <c:v>1.6236111111111058</c:v>
                </c:pt>
                <c:pt idx="1170">
                  <c:v>1.6249999999999947</c:v>
                </c:pt>
                <c:pt idx="1171">
                  <c:v>1.6263888888888836</c:v>
                </c:pt>
                <c:pt idx="1172">
                  <c:v>1.6277777777777724</c:v>
                </c:pt>
                <c:pt idx="1173">
                  <c:v>1.6291666666666613</c:v>
                </c:pt>
                <c:pt idx="1174">
                  <c:v>1.6305555555555502</c:v>
                </c:pt>
                <c:pt idx="1175">
                  <c:v>1.6319444444444391</c:v>
                </c:pt>
                <c:pt idx="1176">
                  <c:v>1.633333333333328</c:v>
                </c:pt>
                <c:pt idx="1177">
                  <c:v>1.6347222222222169</c:v>
                </c:pt>
                <c:pt idx="1178">
                  <c:v>1.6361111111111057</c:v>
                </c:pt>
                <c:pt idx="1179">
                  <c:v>1.6374999999999946</c:v>
                </c:pt>
                <c:pt idx="1180">
                  <c:v>1.6388888888888835</c:v>
                </c:pt>
                <c:pt idx="1181">
                  <c:v>1.6402777777777724</c:v>
                </c:pt>
                <c:pt idx="1182">
                  <c:v>1.6416666666666613</c:v>
                </c:pt>
                <c:pt idx="1183">
                  <c:v>1.6430555555555502</c:v>
                </c:pt>
                <c:pt idx="1184">
                  <c:v>1.644444444444439</c:v>
                </c:pt>
                <c:pt idx="1185">
                  <c:v>1.6458333333333279</c:v>
                </c:pt>
                <c:pt idx="1186">
                  <c:v>1.6472222222222168</c:v>
                </c:pt>
                <c:pt idx="1187">
                  <c:v>1.6486111111111057</c:v>
                </c:pt>
                <c:pt idx="1188">
                  <c:v>1.6499999999999946</c:v>
                </c:pt>
                <c:pt idx="1189">
                  <c:v>1.6513888888888835</c:v>
                </c:pt>
                <c:pt idx="1190">
                  <c:v>1.6527777777777724</c:v>
                </c:pt>
                <c:pt idx="1191">
                  <c:v>1.6541666666666612</c:v>
                </c:pt>
                <c:pt idx="1192">
                  <c:v>1.6555555555555501</c:v>
                </c:pt>
                <c:pt idx="1193">
                  <c:v>1.656944444444439</c:v>
                </c:pt>
                <c:pt idx="1194">
                  <c:v>1.6583333333333279</c:v>
                </c:pt>
                <c:pt idx="1195">
                  <c:v>1.6597222222222168</c:v>
                </c:pt>
                <c:pt idx="1196">
                  <c:v>1.6611111111111057</c:v>
                </c:pt>
                <c:pt idx="1197">
                  <c:v>1.6624999999999945</c:v>
                </c:pt>
                <c:pt idx="1198">
                  <c:v>1.6638888888888834</c:v>
                </c:pt>
                <c:pt idx="1199">
                  <c:v>1.6652777777777723</c:v>
                </c:pt>
                <c:pt idx="1200">
                  <c:v>1.6666666666666612</c:v>
                </c:pt>
                <c:pt idx="1201">
                  <c:v>1.6680555555555501</c:v>
                </c:pt>
                <c:pt idx="1202">
                  <c:v>1.669444444444439</c:v>
                </c:pt>
                <c:pt idx="1203">
                  <c:v>1.6708333333333278</c:v>
                </c:pt>
                <c:pt idx="1204">
                  <c:v>1.6722222222222167</c:v>
                </c:pt>
                <c:pt idx="1205">
                  <c:v>1.6736111111111056</c:v>
                </c:pt>
                <c:pt idx="1206">
                  <c:v>1.6749999999999945</c:v>
                </c:pt>
                <c:pt idx="1207">
                  <c:v>1.6763888888888834</c:v>
                </c:pt>
                <c:pt idx="1208">
                  <c:v>1.6777777777777723</c:v>
                </c:pt>
                <c:pt idx="1209">
                  <c:v>1.6791666666666611</c:v>
                </c:pt>
                <c:pt idx="1210">
                  <c:v>1.68055555555555</c:v>
                </c:pt>
                <c:pt idx="1211">
                  <c:v>1.6819444444444389</c:v>
                </c:pt>
                <c:pt idx="1212">
                  <c:v>1.6833333333333278</c:v>
                </c:pt>
                <c:pt idx="1213">
                  <c:v>1.6847222222222167</c:v>
                </c:pt>
                <c:pt idx="1214">
                  <c:v>1.6861111111111056</c:v>
                </c:pt>
                <c:pt idx="1215">
                  <c:v>1.6874999999999944</c:v>
                </c:pt>
                <c:pt idx="1216">
                  <c:v>1.6888888888888833</c:v>
                </c:pt>
                <c:pt idx="1217">
                  <c:v>1.6902777777777722</c:v>
                </c:pt>
                <c:pt idx="1218">
                  <c:v>1.6916666666666611</c:v>
                </c:pt>
                <c:pt idx="1219">
                  <c:v>1.69305555555555</c:v>
                </c:pt>
                <c:pt idx="1220">
                  <c:v>1.6944444444444389</c:v>
                </c:pt>
                <c:pt idx="1221">
                  <c:v>1.6958333333333278</c:v>
                </c:pt>
                <c:pt idx="1222">
                  <c:v>1.6972222222222166</c:v>
                </c:pt>
                <c:pt idx="1223">
                  <c:v>1.6986111111111055</c:v>
                </c:pt>
                <c:pt idx="1224">
                  <c:v>1.6999999999999944</c:v>
                </c:pt>
                <c:pt idx="1225">
                  <c:v>1.7013888888888833</c:v>
                </c:pt>
                <c:pt idx="1226">
                  <c:v>1.7027777777777722</c:v>
                </c:pt>
                <c:pt idx="1227">
                  <c:v>1.7041666666666611</c:v>
                </c:pt>
                <c:pt idx="1228">
                  <c:v>1.7055555555555499</c:v>
                </c:pt>
                <c:pt idx="1229">
                  <c:v>1.7069444444444388</c:v>
                </c:pt>
                <c:pt idx="1230">
                  <c:v>1.7083333333333277</c:v>
                </c:pt>
                <c:pt idx="1231">
                  <c:v>1.7097222222222166</c:v>
                </c:pt>
                <c:pt idx="1232">
                  <c:v>1.7111111111111055</c:v>
                </c:pt>
                <c:pt idx="1233">
                  <c:v>1.7124999999999944</c:v>
                </c:pt>
                <c:pt idx="1234">
                  <c:v>1.7138888888888832</c:v>
                </c:pt>
                <c:pt idx="1235">
                  <c:v>1.7152777777777721</c:v>
                </c:pt>
                <c:pt idx="1236">
                  <c:v>1.716666666666661</c:v>
                </c:pt>
                <c:pt idx="1237">
                  <c:v>1.7180555555555499</c:v>
                </c:pt>
                <c:pt idx="1238">
                  <c:v>1.7194444444444388</c:v>
                </c:pt>
                <c:pt idx="1239">
                  <c:v>1.7208333333333277</c:v>
                </c:pt>
                <c:pt idx="1240">
                  <c:v>1.7222222222222165</c:v>
                </c:pt>
                <c:pt idx="1241">
                  <c:v>1.7236111111111054</c:v>
                </c:pt>
                <c:pt idx="1242">
                  <c:v>1.7249999999999943</c:v>
                </c:pt>
                <c:pt idx="1243">
                  <c:v>1.7263888888888832</c:v>
                </c:pt>
                <c:pt idx="1244">
                  <c:v>1.7277777777777721</c:v>
                </c:pt>
                <c:pt idx="1245">
                  <c:v>1.729166666666661</c:v>
                </c:pt>
                <c:pt idx="1246">
                  <c:v>1.7305555555555499</c:v>
                </c:pt>
                <c:pt idx="1247">
                  <c:v>1.7319444444444387</c:v>
                </c:pt>
                <c:pt idx="1248">
                  <c:v>1.7333333333333276</c:v>
                </c:pt>
                <c:pt idx="1249">
                  <c:v>1.7347222222222165</c:v>
                </c:pt>
                <c:pt idx="1250">
                  <c:v>1.7361111111111054</c:v>
                </c:pt>
                <c:pt idx="1251">
                  <c:v>1.7374999999999943</c:v>
                </c:pt>
                <c:pt idx="1252">
                  <c:v>1.7388888888888832</c:v>
                </c:pt>
                <c:pt idx="1253">
                  <c:v>1.740277777777772</c:v>
                </c:pt>
                <c:pt idx="1254">
                  <c:v>1.7416666666666609</c:v>
                </c:pt>
                <c:pt idx="1255">
                  <c:v>1.7430555555555498</c:v>
                </c:pt>
                <c:pt idx="1256">
                  <c:v>1.7444444444444387</c:v>
                </c:pt>
                <c:pt idx="1257">
                  <c:v>1.7458333333333276</c:v>
                </c:pt>
                <c:pt idx="1258">
                  <c:v>1.7472222222222165</c:v>
                </c:pt>
                <c:pt idx="1259">
                  <c:v>1.7486111111111053</c:v>
                </c:pt>
                <c:pt idx="1260">
                  <c:v>1.7499999999999942</c:v>
                </c:pt>
                <c:pt idx="1261">
                  <c:v>1.7513888888888831</c:v>
                </c:pt>
                <c:pt idx="1262">
                  <c:v>1.752777777777772</c:v>
                </c:pt>
                <c:pt idx="1263">
                  <c:v>1.7541666666666609</c:v>
                </c:pt>
                <c:pt idx="1264">
                  <c:v>1.7555555555555498</c:v>
                </c:pt>
                <c:pt idx="1265">
                  <c:v>1.7569444444444386</c:v>
                </c:pt>
                <c:pt idx="1266">
                  <c:v>1.7583333333333275</c:v>
                </c:pt>
                <c:pt idx="1267">
                  <c:v>1.7597222222222164</c:v>
                </c:pt>
                <c:pt idx="1268">
                  <c:v>1.7611111111111053</c:v>
                </c:pt>
                <c:pt idx="1269">
                  <c:v>1.7624999999999942</c:v>
                </c:pt>
                <c:pt idx="1270">
                  <c:v>1.7638888888888831</c:v>
                </c:pt>
                <c:pt idx="1271">
                  <c:v>1.765277777777772</c:v>
                </c:pt>
                <c:pt idx="1272">
                  <c:v>1.7666666666666608</c:v>
                </c:pt>
                <c:pt idx="1273">
                  <c:v>1.7680555555555497</c:v>
                </c:pt>
                <c:pt idx="1274">
                  <c:v>1.7694444444444386</c:v>
                </c:pt>
                <c:pt idx="1275">
                  <c:v>1.7708333333333275</c:v>
                </c:pt>
                <c:pt idx="1276">
                  <c:v>1.7722222222222164</c:v>
                </c:pt>
                <c:pt idx="1277">
                  <c:v>1.7736111111111053</c:v>
                </c:pt>
                <c:pt idx="1278">
                  <c:v>1.7749999999999941</c:v>
                </c:pt>
                <c:pt idx="1279">
                  <c:v>1.776388888888883</c:v>
                </c:pt>
                <c:pt idx="1280">
                  <c:v>1.7777777777777719</c:v>
                </c:pt>
                <c:pt idx="1281">
                  <c:v>1.7791666666666608</c:v>
                </c:pt>
                <c:pt idx="1282">
                  <c:v>1.7805555555555497</c:v>
                </c:pt>
                <c:pt idx="1283">
                  <c:v>1.7819444444444386</c:v>
                </c:pt>
                <c:pt idx="1284">
                  <c:v>1.7833333333333274</c:v>
                </c:pt>
                <c:pt idx="1285">
                  <c:v>1.7847222222222163</c:v>
                </c:pt>
                <c:pt idx="1286">
                  <c:v>1.7861111111111052</c:v>
                </c:pt>
                <c:pt idx="1287">
                  <c:v>1.7874999999999941</c:v>
                </c:pt>
                <c:pt idx="1288">
                  <c:v>1.788888888888883</c:v>
                </c:pt>
                <c:pt idx="1289">
                  <c:v>1.7902777777777719</c:v>
                </c:pt>
                <c:pt idx="1290">
                  <c:v>1.7916666666666607</c:v>
                </c:pt>
                <c:pt idx="1291">
                  <c:v>1.7930555555555496</c:v>
                </c:pt>
                <c:pt idx="1292">
                  <c:v>1.7944444444444385</c:v>
                </c:pt>
                <c:pt idx="1293">
                  <c:v>1.7958333333333274</c:v>
                </c:pt>
                <c:pt idx="1294">
                  <c:v>1.7972222222222163</c:v>
                </c:pt>
                <c:pt idx="1295">
                  <c:v>1.7986111111111052</c:v>
                </c:pt>
                <c:pt idx="1296">
                  <c:v>1.799999999999994</c:v>
                </c:pt>
                <c:pt idx="1297">
                  <c:v>1.8013888888888829</c:v>
                </c:pt>
                <c:pt idx="1298">
                  <c:v>1.8027777777777718</c:v>
                </c:pt>
                <c:pt idx="1299">
                  <c:v>1.8041666666666607</c:v>
                </c:pt>
                <c:pt idx="1300">
                  <c:v>1.8055555555555496</c:v>
                </c:pt>
                <c:pt idx="1301">
                  <c:v>1.8069444444444385</c:v>
                </c:pt>
                <c:pt idx="1302">
                  <c:v>1.8083333333333274</c:v>
                </c:pt>
                <c:pt idx="1303">
                  <c:v>1.8097222222222162</c:v>
                </c:pt>
                <c:pt idx="1304">
                  <c:v>1.8111111111111051</c:v>
                </c:pt>
                <c:pt idx="1305">
                  <c:v>1.812499999999994</c:v>
                </c:pt>
                <c:pt idx="1306">
                  <c:v>1.8138888888888829</c:v>
                </c:pt>
                <c:pt idx="1307">
                  <c:v>1.8152777777777718</c:v>
                </c:pt>
                <c:pt idx="1308">
                  <c:v>1.8166666666666607</c:v>
                </c:pt>
                <c:pt idx="1309">
                  <c:v>1.8180555555555495</c:v>
                </c:pt>
                <c:pt idx="1310">
                  <c:v>1.8194444444444384</c:v>
                </c:pt>
                <c:pt idx="1311">
                  <c:v>1.8208333333333273</c:v>
                </c:pt>
                <c:pt idx="1312">
                  <c:v>1.8222222222222162</c:v>
                </c:pt>
                <c:pt idx="1313">
                  <c:v>1.8236111111111051</c:v>
                </c:pt>
                <c:pt idx="1314">
                  <c:v>1.824999999999994</c:v>
                </c:pt>
                <c:pt idx="1315">
                  <c:v>1.8263888888888828</c:v>
                </c:pt>
                <c:pt idx="1316">
                  <c:v>1.8277777777777717</c:v>
                </c:pt>
                <c:pt idx="1317">
                  <c:v>1.8291666666666606</c:v>
                </c:pt>
                <c:pt idx="1318">
                  <c:v>1.8305555555555495</c:v>
                </c:pt>
                <c:pt idx="1319">
                  <c:v>1.8319444444444384</c:v>
                </c:pt>
                <c:pt idx="1320">
                  <c:v>1.8333333333333273</c:v>
                </c:pt>
                <c:pt idx="1321">
                  <c:v>1.8347222222222161</c:v>
                </c:pt>
                <c:pt idx="1322">
                  <c:v>1.836111111111105</c:v>
                </c:pt>
                <c:pt idx="1323">
                  <c:v>1.8374999999999939</c:v>
                </c:pt>
                <c:pt idx="1324">
                  <c:v>1.8388888888888828</c:v>
                </c:pt>
                <c:pt idx="1325">
                  <c:v>1.8402777777777717</c:v>
                </c:pt>
                <c:pt idx="1326">
                  <c:v>1.8416666666666606</c:v>
                </c:pt>
                <c:pt idx="1327">
                  <c:v>1.8430555555555495</c:v>
                </c:pt>
                <c:pt idx="1328">
                  <c:v>1.8444444444444383</c:v>
                </c:pt>
                <c:pt idx="1329">
                  <c:v>1.8458333333333272</c:v>
                </c:pt>
                <c:pt idx="1330">
                  <c:v>1.8472222222222161</c:v>
                </c:pt>
                <c:pt idx="1331">
                  <c:v>1.848611111111105</c:v>
                </c:pt>
                <c:pt idx="1332">
                  <c:v>1.8499999999999939</c:v>
                </c:pt>
                <c:pt idx="1333">
                  <c:v>1.8513888888888828</c:v>
                </c:pt>
                <c:pt idx="1334">
                  <c:v>1.8527777777777716</c:v>
                </c:pt>
                <c:pt idx="1335">
                  <c:v>1.8541666666666605</c:v>
                </c:pt>
                <c:pt idx="1336">
                  <c:v>1.8555555555555494</c:v>
                </c:pt>
                <c:pt idx="1337">
                  <c:v>1.8569444444444383</c:v>
                </c:pt>
                <c:pt idx="1338">
                  <c:v>1.8583333333333272</c:v>
                </c:pt>
                <c:pt idx="1339">
                  <c:v>1.8597222222222161</c:v>
                </c:pt>
                <c:pt idx="1340">
                  <c:v>1.8611111111111049</c:v>
                </c:pt>
                <c:pt idx="1341">
                  <c:v>1.8624999999999938</c:v>
                </c:pt>
                <c:pt idx="1342">
                  <c:v>1.8638888888888827</c:v>
                </c:pt>
                <c:pt idx="1343">
                  <c:v>1.8652777777777716</c:v>
                </c:pt>
                <c:pt idx="1344">
                  <c:v>1.8666666666666605</c:v>
                </c:pt>
                <c:pt idx="1345">
                  <c:v>1.8680555555555494</c:v>
                </c:pt>
                <c:pt idx="1346">
                  <c:v>1.8694444444444382</c:v>
                </c:pt>
                <c:pt idx="1347">
                  <c:v>1.8708333333333271</c:v>
                </c:pt>
                <c:pt idx="1348">
                  <c:v>1.872222222222216</c:v>
                </c:pt>
                <c:pt idx="1349">
                  <c:v>1.8736111111111049</c:v>
                </c:pt>
                <c:pt idx="1350">
                  <c:v>1.8749999999999938</c:v>
                </c:pt>
                <c:pt idx="1351">
                  <c:v>1.8763888888888827</c:v>
                </c:pt>
                <c:pt idx="1352">
                  <c:v>1.8777777777777716</c:v>
                </c:pt>
                <c:pt idx="1353">
                  <c:v>1.8791666666666604</c:v>
                </c:pt>
                <c:pt idx="1354">
                  <c:v>1.8805555555555493</c:v>
                </c:pt>
                <c:pt idx="1355">
                  <c:v>1.8819444444444382</c:v>
                </c:pt>
                <c:pt idx="1356">
                  <c:v>1.8833333333333271</c:v>
                </c:pt>
                <c:pt idx="1357">
                  <c:v>1.884722222222216</c:v>
                </c:pt>
                <c:pt idx="1358">
                  <c:v>1.8861111111111049</c:v>
                </c:pt>
                <c:pt idx="1359">
                  <c:v>1.8874999999999937</c:v>
                </c:pt>
                <c:pt idx="1360">
                  <c:v>1.8888888888888826</c:v>
                </c:pt>
                <c:pt idx="1361">
                  <c:v>1.8902777777777715</c:v>
                </c:pt>
                <c:pt idx="1362">
                  <c:v>1.8916666666666604</c:v>
                </c:pt>
                <c:pt idx="1363">
                  <c:v>1.8930555555555493</c:v>
                </c:pt>
                <c:pt idx="1364">
                  <c:v>1.8944444444444382</c:v>
                </c:pt>
                <c:pt idx="1365">
                  <c:v>1.895833333333327</c:v>
                </c:pt>
                <c:pt idx="1366">
                  <c:v>1.8972222222222159</c:v>
                </c:pt>
                <c:pt idx="1367">
                  <c:v>1.8986111111111048</c:v>
                </c:pt>
                <c:pt idx="1368">
                  <c:v>1.8999999999999937</c:v>
                </c:pt>
                <c:pt idx="1369">
                  <c:v>1.9013888888888826</c:v>
                </c:pt>
                <c:pt idx="1370">
                  <c:v>1.9027777777777715</c:v>
                </c:pt>
                <c:pt idx="1371">
                  <c:v>1.9041666666666603</c:v>
                </c:pt>
                <c:pt idx="1372">
                  <c:v>1.9055555555555492</c:v>
                </c:pt>
                <c:pt idx="1373">
                  <c:v>1.9069444444444381</c:v>
                </c:pt>
                <c:pt idx="1374">
                  <c:v>1.908333333333327</c:v>
                </c:pt>
                <c:pt idx="1375">
                  <c:v>1.9097222222222159</c:v>
                </c:pt>
                <c:pt idx="1376">
                  <c:v>1.9111111111111048</c:v>
                </c:pt>
                <c:pt idx="1377">
                  <c:v>1.9124999999999936</c:v>
                </c:pt>
                <c:pt idx="1378">
                  <c:v>1.9138888888888825</c:v>
                </c:pt>
                <c:pt idx="1379">
                  <c:v>1.9152777777777714</c:v>
                </c:pt>
                <c:pt idx="1380">
                  <c:v>1.9166666666666603</c:v>
                </c:pt>
                <c:pt idx="1381">
                  <c:v>1.9180555555555492</c:v>
                </c:pt>
                <c:pt idx="1382">
                  <c:v>1.9194444444444381</c:v>
                </c:pt>
                <c:pt idx="1383">
                  <c:v>1.920833333333327</c:v>
                </c:pt>
                <c:pt idx="1384">
                  <c:v>1.9222222222222158</c:v>
                </c:pt>
                <c:pt idx="1385">
                  <c:v>1.9236111111111047</c:v>
                </c:pt>
                <c:pt idx="1386">
                  <c:v>1.9249999999999936</c:v>
                </c:pt>
                <c:pt idx="1387">
                  <c:v>1.9263888888888825</c:v>
                </c:pt>
                <c:pt idx="1388">
                  <c:v>1.9277777777777714</c:v>
                </c:pt>
                <c:pt idx="1389">
                  <c:v>1.9291666666666603</c:v>
                </c:pt>
                <c:pt idx="1390">
                  <c:v>1.9305555555555491</c:v>
                </c:pt>
                <c:pt idx="1391">
                  <c:v>1.931944444444438</c:v>
                </c:pt>
                <c:pt idx="1392">
                  <c:v>1.9333333333333269</c:v>
                </c:pt>
                <c:pt idx="1393">
                  <c:v>1.9347222222222158</c:v>
                </c:pt>
                <c:pt idx="1394">
                  <c:v>1.9361111111111047</c:v>
                </c:pt>
                <c:pt idx="1395">
                  <c:v>1.9374999999999936</c:v>
                </c:pt>
                <c:pt idx="1396">
                  <c:v>1.9388888888888824</c:v>
                </c:pt>
                <c:pt idx="1397">
                  <c:v>1.9402777777777713</c:v>
                </c:pt>
                <c:pt idx="1398">
                  <c:v>1.9416666666666602</c:v>
                </c:pt>
                <c:pt idx="1399">
                  <c:v>1.9430555555555491</c:v>
                </c:pt>
                <c:pt idx="1400">
                  <c:v>1.944444444444438</c:v>
                </c:pt>
                <c:pt idx="1401">
                  <c:v>1.9458333333333269</c:v>
                </c:pt>
                <c:pt idx="1402">
                  <c:v>1.9472222222222157</c:v>
                </c:pt>
                <c:pt idx="1403">
                  <c:v>1.9486111111111046</c:v>
                </c:pt>
                <c:pt idx="1404">
                  <c:v>1.9499999999999935</c:v>
                </c:pt>
                <c:pt idx="1405">
                  <c:v>1.9513888888888824</c:v>
                </c:pt>
                <c:pt idx="1406">
                  <c:v>1.9527777777777713</c:v>
                </c:pt>
                <c:pt idx="1407">
                  <c:v>1.9541666666666602</c:v>
                </c:pt>
                <c:pt idx="1408">
                  <c:v>1.9555555555555491</c:v>
                </c:pt>
                <c:pt idx="1409">
                  <c:v>1.9569444444444379</c:v>
                </c:pt>
                <c:pt idx="1410">
                  <c:v>1.9583333333333268</c:v>
                </c:pt>
                <c:pt idx="1411">
                  <c:v>1.9597222222222157</c:v>
                </c:pt>
                <c:pt idx="1412">
                  <c:v>1.9611111111111046</c:v>
                </c:pt>
                <c:pt idx="1413">
                  <c:v>1.9624999999999935</c:v>
                </c:pt>
                <c:pt idx="1414">
                  <c:v>1.9638888888888824</c:v>
                </c:pt>
                <c:pt idx="1415">
                  <c:v>1.9652777777777712</c:v>
                </c:pt>
                <c:pt idx="1416">
                  <c:v>1.9666666666666601</c:v>
                </c:pt>
                <c:pt idx="1417">
                  <c:v>1.968055555555549</c:v>
                </c:pt>
                <c:pt idx="1418">
                  <c:v>1.9694444444444379</c:v>
                </c:pt>
                <c:pt idx="1419">
                  <c:v>1.9708333333333268</c:v>
                </c:pt>
                <c:pt idx="1420">
                  <c:v>1.9722222222222157</c:v>
                </c:pt>
                <c:pt idx="1421">
                  <c:v>1.9736111111111045</c:v>
                </c:pt>
                <c:pt idx="1422">
                  <c:v>1.9749999999999934</c:v>
                </c:pt>
                <c:pt idx="1423">
                  <c:v>1.9763888888888823</c:v>
                </c:pt>
                <c:pt idx="1424">
                  <c:v>1.9777777777777712</c:v>
                </c:pt>
                <c:pt idx="1425">
                  <c:v>1.9791666666666601</c:v>
                </c:pt>
                <c:pt idx="1426">
                  <c:v>1.980555555555549</c:v>
                </c:pt>
                <c:pt idx="1427">
                  <c:v>1.9819444444444378</c:v>
                </c:pt>
                <c:pt idx="1428">
                  <c:v>1.9833333333333267</c:v>
                </c:pt>
                <c:pt idx="1429">
                  <c:v>1.9847222222222156</c:v>
                </c:pt>
                <c:pt idx="1430">
                  <c:v>1.9861111111111045</c:v>
                </c:pt>
                <c:pt idx="1431">
                  <c:v>1.9874999999999934</c:v>
                </c:pt>
                <c:pt idx="1432">
                  <c:v>1.9888888888888823</c:v>
                </c:pt>
                <c:pt idx="1433">
                  <c:v>1.9902777777777712</c:v>
                </c:pt>
                <c:pt idx="1434">
                  <c:v>1.99166666666666</c:v>
                </c:pt>
                <c:pt idx="1435">
                  <c:v>1.9930555555555489</c:v>
                </c:pt>
                <c:pt idx="1436">
                  <c:v>1.9944444444444378</c:v>
                </c:pt>
                <c:pt idx="1437">
                  <c:v>1.9958333333333267</c:v>
                </c:pt>
                <c:pt idx="1438">
                  <c:v>1.9972222222222156</c:v>
                </c:pt>
                <c:pt idx="1439">
                  <c:v>1.9986111111111045</c:v>
                </c:pt>
                <c:pt idx="1440">
                  <c:v>1.9999999999999933</c:v>
                </c:pt>
                <c:pt idx="1441">
                  <c:v>2.0013888888888824</c:v>
                </c:pt>
                <c:pt idx="1442">
                  <c:v>2.0027777777777716</c:v>
                </c:pt>
                <c:pt idx="1443">
                  <c:v>2.0041666666666607</c:v>
                </c:pt>
                <c:pt idx="1444">
                  <c:v>2.0055555555555498</c:v>
                </c:pt>
                <c:pt idx="1445">
                  <c:v>2.0069444444444389</c:v>
                </c:pt>
                <c:pt idx="1446">
                  <c:v>2.008333333333328</c:v>
                </c:pt>
                <c:pt idx="1447">
                  <c:v>2.0097222222222171</c:v>
                </c:pt>
                <c:pt idx="1448">
                  <c:v>2.0111111111111062</c:v>
                </c:pt>
                <c:pt idx="1449">
                  <c:v>2.0124999999999953</c:v>
                </c:pt>
                <c:pt idx="1450">
                  <c:v>2.0138888888888844</c:v>
                </c:pt>
                <c:pt idx="1451">
                  <c:v>2.0152777777777735</c:v>
                </c:pt>
                <c:pt idx="1452">
                  <c:v>2.0166666666666626</c:v>
                </c:pt>
                <c:pt idx="1453">
                  <c:v>2.0180555555555517</c:v>
                </c:pt>
                <c:pt idx="1454">
                  <c:v>2.0194444444444408</c:v>
                </c:pt>
                <c:pt idx="1455">
                  <c:v>2.0208333333333299</c:v>
                </c:pt>
                <c:pt idx="1456">
                  <c:v>2.022222222222219</c:v>
                </c:pt>
                <c:pt idx="1457">
                  <c:v>2.0236111111111081</c:v>
                </c:pt>
                <c:pt idx="1458">
                  <c:v>2.0249999999999972</c:v>
                </c:pt>
                <c:pt idx="1459">
                  <c:v>2.0263888888888864</c:v>
                </c:pt>
                <c:pt idx="1460">
                  <c:v>2.0277777777777755</c:v>
                </c:pt>
                <c:pt idx="1461">
                  <c:v>2.0291666666666646</c:v>
                </c:pt>
                <c:pt idx="1462">
                  <c:v>2.0305555555555537</c:v>
                </c:pt>
                <c:pt idx="1463">
                  <c:v>2.0319444444444428</c:v>
                </c:pt>
                <c:pt idx="1464">
                  <c:v>2.0333333333333319</c:v>
                </c:pt>
                <c:pt idx="1465">
                  <c:v>2.034722222222221</c:v>
                </c:pt>
                <c:pt idx="1466">
                  <c:v>2.0361111111111101</c:v>
                </c:pt>
                <c:pt idx="1467">
                  <c:v>2.0374999999999992</c:v>
                </c:pt>
                <c:pt idx="1468">
                  <c:v>2.0388888888888883</c:v>
                </c:pt>
                <c:pt idx="1469">
                  <c:v>2.0402777777777774</c:v>
                </c:pt>
                <c:pt idx="1470">
                  <c:v>2.0416666666666665</c:v>
                </c:pt>
                <c:pt idx="1471">
                  <c:v>2.0430555555555556</c:v>
                </c:pt>
                <c:pt idx="1472">
                  <c:v>2.0444444444444447</c:v>
                </c:pt>
                <c:pt idx="1473">
                  <c:v>2.0458333333333338</c:v>
                </c:pt>
                <c:pt idx="1474">
                  <c:v>2.0472222222222229</c:v>
                </c:pt>
                <c:pt idx="1475">
                  <c:v>2.048611111111112</c:v>
                </c:pt>
                <c:pt idx="1476">
                  <c:v>2.0500000000000012</c:v>
                </c:pt>
                <c:pt idx="1477">
                  <c:v>2.0513888888888903</c:v>
                </c:pt>
                <c:pt idx="1478">
                  <c:v>2.0527777777777794</c:v>
                </c:pt>
                <c:pt idx="1479">
                  <c:v>2.0541666666666685</c:v>
                </c:pt>
                <c:pt idx="1480">
                  <c:v>2.0555555555555576</c:v>
                </c:pt>
                <c:pt idx="1481">
                  <c:v>2.0569444444444467</c:v>
                </c:pt>
                <c:pt idx="1482">
                  <c:v>2.0583333333333358</c:v>
                </c:pt>
                <c:pt idx="1483">
                  <c:v>2.0597222222222249</c:v>
                </c:pt>
                <c:pt idx="1484">
                  <c:v>2.061111111111114</c:v>
                </c:pt>
                <c:pt idx="1485">
                  <c:v>2.0625000000000031</c:v>
                </c:pt>
                <c:pt idx="1486">
                  <c:v>2.0638888888888922</c:v>
                </c:pt>
                <c:pt idx="1487">
                  <c:v>2.0652777777777813</c:v>
                </c:pt>
                <c:pt idx="1488">
                  <c:v>2.0666666666666704</c:v>
                </c:pt>
                <c:pt idx="1489">
                  <c:v>2.0680555555555595</c:v>
                </c:pt>
                <c:pt idx="1490">
                  <c:v>2.0694444444444486</c:v>
                </c:pt>
                <c:pt idx="1491">
                  <c:v>2.0708333333333377</c:v>
                </c:pt>
                <c:pt idx="1492">
                  <c:v>2.0722222222222269</c:v>
                </c:pt>
                <c:pt idx="1493">
                  <c:v>2.073611111111116</c:v>
                </c:pt>
                <c:pt idx="1494">
                  <c:v>2.0750000000000051</c:v>
                </c:pt>
                <c:pt idx="1495">
                  <c:v>2.0763888888888942</c:v>
                </c:pt>
                <c:pt idx="1496">
                  <c:v>2.0777777777777833</c:v>
                </c:pt>
                <c:pt idx="1497">
                  <c:v>2.0791666666666724</c:v>
                </c:pt>
                <c:pt idx="1498">
                  <c:v>2.0805555555555615</c:v>
                </c:pt>
                <c:pt idx="1499">
                  <c:v>2.0819444444444506</c:v>
                </c:pt>
                <c:pt idx="1500">
                  <c:v>2.0833333333333397</c:v>
                </c:pt>
                <c:pt idx="1501">
                  <c:v>2.0847222222222288</c:v>
                </c:pt>
                <c:pt idx="1502">
                  <c:v>2.0861111111111179</c:v>
                </c:pt>
                <c:pt idx="1503">
                  <c:v>2.087500000000007</c:v>
                </c:pt>
                <c:pt idx="1504">
                  <c:v>2.0888888888888961</c:v>
                </c:pt>
                <c:pt idx="1505">
                  <c:v>2.0902777777777852</c:v>
                </c:pt>
                <c:pt idx="1506">
                  <c:v>2.0916666666666743</c:v>
                </c:pt>
                <c:pt idx="1507">
                  <c:v>2.0930555555555634</c:v>
                </c:pt>
                <c:pt idx="1508">
                  <c:v>2.0944444444444525</c:v>
                </c:pt>
                <c:pt idx="1509">
                  <c:v>2.0958333333333417</c:v>
                </c:pt>
                <c:pt idx="1510">
                  <c:v>2.0972222222222308</c:v>
                </c:pt>
                <c:pt idx="1511">
                  <c:v>2.0986111111111199</c:v>
                </c:pt>
                <c:pt idx="1512">
                  <c:v>2.100000000000009</c:v>
                </c:pt>
                <c:pt idx="1513">
                  <c:v>2.1013888888888981</c:v>
                </c:pt>
                <c:pt idx="1514">
                  <c:v>2.1027777777777872</c:v>
                </c:pt>
                <c:pt idx="1515">
                  <c:v>2.1041666666666763</c:v>
                </c:pt>
                <c:pt idx="1516">
                  <c:v>2.1055555555555654</c:v>
                </c:pt>
                <c:pt idx="1517">
                  <c:v>2.1069444444444545</c:v>
                </c:pt>
                <c:pt idx="1518">
                  <c:v>2.1083333333333436</c:v>
                </c:pt>
                <c:pt idx="1519">
                  <c:v>2.1097222222222327</c:v>
                </c:pt>
                <c:pt idx="1520">
                  <c:v>2.1111111111111218</c:v>
                </c:pt>
                <c:pt idx="1521">
                  <c:v>2.1125000000000109</c:v>
                </c:pt>
                <c:pt idx="1522">
                  <c:v>2.1138888888889</c:v>
                </c:pt>
                <c:pt idx="1523">
                  <c:v>2.1152777777777891</c:v>
                </c:pt>
                <c:pt idx="1524">
                  <c:v>2.1166666666666782</c:v>
                </c:pt>
                <c:pt idx="1525">
                  <c:v>2.1180555555555673</c:v>
                </c:pt>
                <c:pt idx="1526">
                  <c:v>2.1194444444444565</c:v>
                </c:pt>
                <c:pt idx="1527">
                  <c:v>2.1208333333333456</c:v>
                </c:pt>
                <c:pt idx="1528">
                  <c:v>2.1222222222222347</c:v>
                </c:pt>
                <c:pt idx="1529">
                  <c:v>2.1236111111111238</c:v>
                </c:pt>
                <c:pt idx="1530">
                  <c:v>2.1250000000000129</c:v>
                </c:pt>
                <c:pt idx="1531">
                  <c:v>2.126388888888902</c:v>
                </c:pt>
                <c:pt idx="1532">
                  <c:v>2.1277777777777911</c:v>
                </c:pt>
                <c:pt idx="1533">
                  <c:v>2.1291666666666802</c:v>
                </c:pt>
                <c:pt idx="1534">
                  <c:v>2.1305555555555693</c:v>
                </c:pt>
                <c:pt idx="1535">
                  <c:v>2.1319444444444584</c:v>
                </c:pt>
                <c:pt idx="1536">
                  <c:v>2.1333333333333475</c:v>
                </c:pt>
                <c:pt idx="1537">
                  <c:v>2.1347222222222366</c:v>
                </c:pt>
                <c:pt idx="1538">
                  <c:v>2.1361111111111257</c:v>
                </c:pt>
                <c:pt idx="1539">
                  <c:v>2.1375000000000148</c:v>
                </c:pt>
                <c:pt idx="1540">
                  <c:v>2.1388888888889039</c:v>
                </c:pt>
                <c:pt idx="1541">
                  <c:v>2.140277777777793</c:v>
                </c:pt>
                <c:pt idx="1542">
                  <c:v>2.1416666666666822</c:v>
                </c:pt>
                <c:pt idx="1543">
                  <c:v>2.1430555555555713</c:v>
                </c:pt>
                <c:pt idx="1544">
                  <c:v>2.1444444444444604</c:v>
                </c:pt>
                <c:pt idx="1545">
                  <c:v>2.1458333333333495</c:v>
                </c:pt>
                <c:pt idx="1546">
                  <c:v>2.1472222222222386</c:v>
                </c:pt>
                <c:pt idx="1547">
                  <c:v>2.1486111111111277</c:v>
                </c:pt>
                <c:pt idx="1548">
                  <c:v>2.1500000000000168</c:v>
                </c:pt>
                <c:pt idx="1549">
                  <c:v>2.1513888888889059</c:v>
                </c:pt>
                <c:pt idx="1550">
                  <c:v>2.152777777777795</c:v>
                </c:pt>
                <c:pt idx="1551">
                  <c:v>2.1541666666666841</c:v>
                </c:pt>
                <c:pt idx="1552">
                  <c:v>2.1555555555555732</c:v>
                </c:pt>
                <c:pt idx="1553">
                  <c:v>2.1569444444444623</c:v>
                </c:pt>
                <c:pt idx="1554">
                  <c:v>2.1583333333333514</c:v>
                </c:pt>
                <c:pt idx="1555">
                  <c:v>2.1597222222222405</c:v>
                </c:pt>
                <c:pt idx="1556">
                  <c:v>2.1611111111111296</c:v>
                </c:pt>
                <c:pt idx="1557">
                  <c:v>2.1625000000000187</c:v>
                </c:pt>
                <c:pt idx="1558">
                  <c:v>2.1638888888889078</c:v>
                </c:pt>
                <c:pt idx="1559">
                  <c:v>2.165277777777797</c:v>
                </c:pt>
                <c:pt idx="1560">
                  <c:v>2.1666666666666861</c:v>
                </c:pt>
                <c:pt idx="1561">
                  <c:v>2.1680555555555752</c:v>
                </c:pt>
                <c:pt idx="1562">
                  <c:v>2.1694444444444643</c:v>
                </c:pt>
                <c:pt idx="1563">
                  <c:v>2.1708333333333534</c:v>
                </c:pt>
                <c:pt idx="1564">
                  <c:v>2.1722222222222425</c:v>
                </c:pt>
                <c:pt idx="1565">
                  <c:v>2.1736111111111316</c:v>
                </c:pt>
                <c:pt idx="1566">
                  <c:v>2.1750000000000207</c:v>
                </c:pt>
                <c:pt idx="1567">
                  <c:v>2.1763888888889098</c:v>
                </c:pt>
                <c:pt idx="1568">
                  <c:v>2.1777777777777989</c:v>
                </c:pt>
                <c:pt idx="1569">
                  <c:v>2.179166666666688</c:v>
                </c:pt>
                <c:pt idx="1570">
                  <c:v>2.1805555555555771</c:v>
                </c:pt>
                <c:pt idx="1571">
                  <c:v>2.1819444444444662</c:v>
                </c:pt>
                <c:pt idx="1572">
                  <c:v>2.1833333333333553</c:v>
                </c:pt>
                <c:pt idx="1573">
                  <c:v>2.1847222222222444</c:v>
                </c:pt>
                <c:pt idx="1574">
                  <c:v>2.1861111111111335</c:v>
                </c:pt>
                <c:pt idx="1575">
                  <c:v>2.1875000000000226</c:v>
                </c:pt>
                <c:pt idx="1576">
                  <c:v>2.1888888888889118</c:v>
                </c:pt>
                <c:pt idx="1577">
                  <c:v>2.1902777777778009</c:v>
                </c:pt>
                <c:pt idx="1578">
                  <c:v>2.19166666666669</c:v>
                </c:pt>
                <c:pt idx="1579">
                  <c:v>2.1930555555555791</c:v>
                </c:pt>
                <c:pt idx="1580">
                  <c:v>2.1944444444444682</c:v>
                </c:pt>
                <c:pt idx="1581">
                  <c:v>2.1958333333333573</c:v>
                </c:pt>
                <c:pt idx="1582">
                  <c:v>2.1972222222222464</c:v>
                </c:pt>
                <c:pt idx="1583">
                  <c:v>2.1986111111111355</c:v>
                </c:pt>
                <c:pt idx="1584">
                  <c:v>2.2000000000000246</c:v>
                </c:pt>
                <c:pt idx="1585">
                  <c:v>2.2013888888889137</c:v>
                </c:pt>
                <c:pt idx="1586">
                  <c:v>2.2027777777778028</c:v>
                </c:pt>
                <c:pt idx="1587">
                  <c:v>2.2041666666666919</c:v>
                </c:pt>
                <c:pt idx="1588">
                  <c:v>2.205555555555581</c:v>
                </c:pt>
                <c:pt idx="1589">
                  <c:v>2.2069444444444701</c:v>
                </c:pt>
                <c:pt idx="1590">
                  <c:v>2.2083333333333592</c:v>
                </c:pt>
                <c:pt idx="1591">
                  <c:v>2.2097222222222483</c:v>
                </c:pt>
                <c:pt idx="1592">
                  <c:v>2.2111111111111375</c:v>
                </c:pt>
                <c:pt idx="1593">
                  <c:v>2.2125000000000266</c:v>
                </c:pt>
                <c:pt idx="1594">
                  <c:v>2.2138888888889157</c:v>
                </c:pt>
                <c:pt idx="1595">
                  <c:v>2.2152777777778048</c:v>
                </c:pt>
                <c:pt idx="1596">
                  <c:v>2.2166666666666939</c:v>
                </c:pt>
                <c:pt idx="1597">
                  <c:v>2.218055555555583</c:v>
                </c:pt>
                <c:pt idx="1598">
                  <c:v>2.2194444444444721</c:v>
                </c:pt>
                <c:pt idx="1599">
                  <c:v>2.2208333333333612</c:v>
                </c:pt>
                <c:pt idx="1600">
                  <c:v>2.2222222222222503</c:v>
                </c:pt>
                <c:pt idx="1601">
                  <c:v>2.2236111111111394</c:v>
                </c:pt>
                <c:pt idx="1602">
                  <c:v>2.2250000000000285</c:v>
                </c:pt>
                <c:pt idx="1603">
                  <c:v>2.2263888888889176</c:v>
                </c:pt>
                <c:pt idx="1604">
                  <c:v>2.2277777777778067</c:v>
                </c:pt>
                <c:pt idx="1605">
                  <c:v>2.2291666666666958</c:v>
                </c:pt>
                <c:pt idx="1606">
                  <c:v>2.2305555555555849</c:v>
                </c:pt>
                <c:pt idx="1607">
                  <c:v>2.231944444444474</c:v>
                </c:pt>
                <c:pt idx="1608">
                  <c:v>2.2333333333333631</c:v>
                </c:pt>
                <c:pt idx="1609">
                  <c:v>2.2347222222222523</c:v>
                </c:pt>
                <c:pt idx="1610">
                  <c:v>2.2361111111111414</c:v>
                </c:pt>
                <c:pt idx="1611">
                  <c:v>2.2375000000000305</c:v>
                </c:pt>
                <c:pt idx="1612">
                  <c:v>2.2388888888889196</c:v>
                </c:pt>
                <c:pt idx="1613">
                  <c:v>2.2402777777778087</c:v>
                </c:pt>
                <c:pt idx="1614">
                  <c:v>2.2416666666666978</c:v>
                </c:pt>
                <c:pt idx="1615">
                  <c:v>2.2430555555555869</c:v>
                </c:pt>
                <c:pt idx="1616">
                  <c:v>2.244444444444476</c:v>
                </c:pt>
                <c:pt idx="1617">
                  <c:v>2.2458333333333651</c:v>
                </c:pt>
                <c:pt idx="1618">
                  <c:v>2.2472222222222542</c:v>
                </c:pt>
                <c:pt idx="1619">
                  <c:v>2.2486111111111433</c:v>
                </c:pt>
                <c:pt idx="1620">
                  <c:v>2.2500000000000324</c:v>
                </c:pt>
                <c:pt idx="1621">
                  <c:v>2.2513888888889215</c:v>
                </c:pt>
                <c:pt idx="1622">
                  <c:v>2.2527777777778106</c:v>
                </c:pt>
                <c:pt idx="1623">
                  <c:v>2.2541666666666997</c:v>
                </c:pt>
                <c:pt idx="1624">
                  <c:v>2.2555555555555888</c:v>
                </c:pt>
                <c:pt idx="1625">
                  <c:v>2.2569444444444779</c:v>
                </c:pt>
                <c:pt idx="1626">
                  <c:v>2.2583333333333671</c:v>
                </c:pt>
                <c:pt idx="1627">
                  <c:v>2.2597222222222562</c:v>
                </c:pt>
                <c:pt idx="1628">
                  <c:v>2.2611111111111453</c:v>
                </c:pt>
                <c:pt idx="1629">
                  <c:v>2.2625000000000344</c:v>
                </c:pt>
                <c:pt idx="1630">
                  <c:v>2.2638888888889235</c:v>
                </c:pt>
                <c:pt idx="1631">
                  <c:v>2.2652777777778126</c:v>
                </c:pt>
                <c:pt idx="1632">
                  <c:v>2.2666666666667017</c:v>
                </c:pt>
                <c:pt idx="1633">
                  <c:v>2.2680555555555908</c:v>
                </c:pt>
                <c:pt idx="1634">
                  <c:v>2.2694444444444799</c:v>
                </c:pt>
                <c:pt idx="1635">
                  <c:v>2.270833333333369</c:v>
                </c:pt>
                <c:pt idx="1636">
                  <c:v>2.2722222222222581</c:v>
                </c:pt>
                <c:pt idx="1637">
                  <c:v>2.2736111111111472</c:v>
                </c:pt>
                <c:pt idx="1638">
                  <c:v>2.2750000000000363</c:v>
                </c:pt>
                <c:pt idx="1639">
                  <c:v>2.2763888888889254</c:v>
                </c:pt>
                <c:pt idx="1640">
                  <c:v>2.2777777777778145</c:v>
                </c:pt>
                <c:pt idx="1641">
                  <c:v>2.2791666666667036</c:v>
                </c:pt>
                <c:pt idx="1642">
                  <c:v>2.2805555555555928</c:v>
                </c:pt>
                <c:pt idx="1643">
                  <c:v>2.2819444444444819</c:v>
                </c:pt>
                <c:pt idx="1644">
                  <c:v>2.283333333333371</c:v>
                </c:pt>
                <c:pt idx="1645">
                  <c:v>2.2847222222222601</c:v>
                </c:pt>
                <c:pt idx="1646">
                  <c:v>2.2861111111111492</c:v>
                </c:pt>
                <c:pt idx="1647">
                  <c:v>2.2875000000000383</c:v>
                </c:pt>
                <c:pt idx="1648">
                  <c:v>2.2888888888889274</c:v>
                </c:pt>
                <c:pt idx="1649">
                  <c:v>2.2902777777778165</c:v>
                </c:pt>
                <c:pt idx="1650">
                  <c:v>2.2916666666667056</c:v>
                </c:pt>
                <c:pt idx="1651">
                  <c:v>2.2930555555555947</c:v>
                </c:pt>
                <c:pt idx="1652">
                  <c:v>2.2944444444444838</c:v>
                </c:pt>
                <c:pt idx="1653">
                  <c:v>2.2958333333333729</c:v>
                </c:pt>
                <c:pt idx="1654">
                  <c:v>2.297222222222262</c:v>
                </c:pt>
                <c:pt idx="1655">
                  <c:v>2.2986111111111511</c:v>
                </c:pt>
                <c:pt idx="1656">
                  <c:v>2.3000000000000402</c:v>
                </c:pt>
                <c:pt idx="1657">
                  <c:v>2.3013888888889293</c:v>
                </c:pt>
                <c:pt idx="1658">
                  <c:v>2.3027777777778184</c:v>
                </c:pt>
                <c:pt idx="1659">
                  <c:v>2.3041666666667076</c:v>
                </c:pt>
                <c:pt idx="1660">
                  <c:v>2.3055555555555967</c:v>
                </c:pt>
                <c:pt idx="1661">
                  <c:v>2.3069444444444858</c:v>
                </c:pt>
                <c:pt idx="1662">
                  <c:v>2.3083333333333749</c:v>
                </c:pt>
                <c:pt idx="1663">
                  <c:v>2.309722222222264</c:v>
                </c:pt>
                <c:pt idx="1664">
                  <c:v>2.3111111111111531</c:v>
                </c:pt>
                <c:pt idx="1665">
                  <c:v>2.3125000000000422</c:v>
                </c:pt>
                <c:pt idx="1666">
                  <c:v>2.3138888888889313</c:v>
                </c:pt>
                <c:pt idx="1667">
                  <c:v>2.3152777777778204</c:v>
                </c:pt>
                <c:pt idx="1668">
                  <c:v>2.3166666666667095</c:v>
                </c:pt>
                <c:pt idx="1669">
                  <c:v>2.3180555555555986</c:v>
                </c:pt>
                <c:pt idx="1670">
                  <c:v>2.3194444444444877</c:v>
                </c:pt>
                <c:pt idx="1671">
                  <c:v>2.3208333333333768</c:v>
                </c:pt>
                <c:pt idx="1672">
                  <c:v>2.3222222222222659</c:v>
                </c:pt>
                <c:pt idx="1673">
                  <c:v>2.323611111111155</c:v>
                </c:pt>
                <c:pt idx="1674">
                  <c:v>2.3250000000000441</c:v>
                </c:pt>
                <c:pt idx="1675">
                  <c:v>2.3263888888889332</c:v>
                </c:pt>
                <c:pt idx="1676">
                  <c:v>2.3277777777778224</c:v>
                </c:pt>
                <c:pt idx="1677">
                  <c:v>2.3291666666667115</c:v>
                </c:pt>
                <c:pt idx="1678">
                  <c:v>2.3305555555556006</c:v>
                </c:pt>
                <c:pt idx="1679">
                  <c:v>2.3319444444444897</c:v>
                </c:pt>
                <c:pt idx="1680">
                  <c:v>2.3333333333333788</c:v>
                </c:pt>
                <c:pt idx="1681">
                  <c:v>2.3347222222222679</c:v>
                </c:pt>
                <c:pt idx="1682">
                  <c:v>2.336111111111157</c:v>
                </c:pt>
                <c:pt idx="1683">
                  <c:v>2.3375000000000461</c:v>
                </c:pt>
                <c:pt idx="1684">
                  <c:v>2.3388888888889352</c:v>
                </c:pt>
                <c:pt idx="1685">
                  <c:v>2.3402777777778243</c:v>
                </c:pt>
                <c:pt idx="1686">
                  <c:v>2.3416666666667134</c:v>
                </c:pt>
                <c:pt idx="1687">
                  <c:v>2.3430555555556025</c:v>
                </c:pt>
                <c:pt idx="1688">
                  <c:v>2.3444444444444916</c:v>
                </c:pt>
                <c:pt idx="1689">
                  <c:v>2.3458333333333807</c:v>
                </c:pt>
                <c:pt idx="1690">
                  <c:v>2.3472222222222698</c:v>
                </c:pt>
                <c:pt idx="1691">
                  <c:v>2.3486111111111589</c:v>
                </c:pt>
                <c:pt idx="1692">
                  <c:v>2.3500000000000481</c:v>
                </c:pt>
                <c:pt idx="1693">
                  <c:v>2.3513888888889372</c:v>
                </c:pt>
                <c:pt idx="1694">
                  <c:v>2.3527777777778263</c:v>
                </c:pt>
                <c:pt idx="1695">
                  <c:v>2.3541666666667154</c:v>
                </c:pt>
                <c:pt idx="1696">
                  <c:v>2.3555555555556045</c:v>
                </c:pt>
                <c:pt idx="1697">
                  <c:v>2.3569444444444936</c:v>
                </c:pt>
                <c:pt idx="1698">
                  <c:v>2.3583333333333827</c:v>
                </c:pt>
                <c:pt idx="1699">
                  <c:v>2.3597222222222718</c:v>
                </c:pt>
                <c:pt idx="1700">
                  <c:v>2.3611111111111609</c:v>
                </c:pt>
                <c:pt idx="1701">
                  <c:v>2.36250000000005</c:v>
                </c:pt>
                <c:pt idx="1702">
                  <c:v>2.3638888888889391</c:v>
                </c:pt>
                <c:pt idx="1703">
                  <c:v>2.3652777777778282</c:v>
                </c:pt>
                <c:pt idx="1704">
                  <c:v>2.3666666666667173</c:v>
                </c:pt>
                <c:pt idx="1705">
                  <c:v>2.3680555555556064</c:v>
                </c:pt>
                <c:pt idx="1706">
                  <c:v>2.3694444444444955</c:v>
                </c:pt>
                <c:pt idx="1707">
                  <c:v>2.3708333333333846</c:v>
                </c:pt>
                <c:pt idx="1708">
                  <c:v>2.3722222222222737</c:v>
                </c:pt>
                <c:pt idx="1709">
                  <c:v>2.3736111111111629</c:v>
                </c:pt>
                <c:pt idx="1710">
                  <c:v>2.375000000000052</c:v>
                </c:pt>
                <c:pt idx="1711">
                  <c:v>2.3763888888889411</c:v>
                </c:pt>
                <c:pt idx="1712">
                  <c:v>2.3777777777778302</c:v>
                </c:pt>
                <c:pt idx="1713">
                  <c:v>2.3791666666667193</c:v>
                </c:pt>
                <c:pt idx="1714">
                  <c:v>2.3805555555556084</c:v>
                </c:pt>
                <c:pt idx="1715">
                  <c:v>2.3819444444444975</c:v>
                </c:pt>
                <c:pt idx="1716">
                  <c:v>2.3833333333333866</c:v>
                </c:pt>
                <c:pt idx="1717">
                  <c:v>2.3847222222222757</c:v>
                </c:pt>
                <c:pt idx="1718">
                  <c:v>2.3861111111111648</c:v>
                </c:pt>
                <c:pt idx="1719">
                  <c:v>2.3875000000000539</c:v>
                </c:pt>
                <c:pt idx="1720">
                  <c:v>2.388888888888943</c:v>
                </c:pt>
                <c:pt idx="1721">
                  <c:v>2.3902777777778321</c:v>
                </c:pt>
                <c:pt idx="1722">
                  <c:v>2.3916666666667212</c:v>
                </c:pt>
                <c:pt idx="1723">
                  <c:v>2.3930555555556103</c:v>
                </c:pt>
                <c:pt idx="1724">
                  <c:v>2.3944444444444994</c:v>
                </c:pt>
                <c:pt idx="1725">
                  <c:v>2.3958333333333885</c:v>
                </c:pt>
                <c:pt idx="1726">
                  <c:v>2.3972222222222777</c:v>
                </c:pt>
                <c:pt idx="1727">
                  <c:v>2.3986111111111668</c:v>
                </c:pt>
                <c:pt idx="1728">
                  <c:v>2.4000000000000559</c:v>
                </c:pt>
                <c:pt idx="1729">
                  <c:v>2.401388888888945</c:v>
                </c:pt>
                <c:pt idx="1730">
                  <c:v>2.4027777777778341</c:v>
                </c:pt>
                <c:pt idx="1731">
                  <c:v>2.4041666666667232</c:v>
                </c:pt>
                <c:pt idx="1732">
                  <c:v>2.4055555555556123</c:v>
                </c:pt>
                <c:pt idx="1733">
                  <c:v>2.4069444444445014</c:v>
                </c:pt>
                <c:pt idx="1734">
                  <c:v>2.4083333333333905</c:v>
                </c:pt>
                <c:pt idx="1735">
                  <c:v>2.4097222222222796</c:v>
                </c:pt>
                <c:pt idx="1736">
                  <c:v>2.4111111111111687</c:v>
                </c:pt>
                <c:pt idx="1737">
                  <c:v>2.4125000000000578</c:v>
                </c:pt>
                <c:pt idx="1738">
                  <c:v>2.4138888888889469</c:v>
                </c:pt>
                <c:pt idx="1739">
                  <c:v>2.415277777777836</c:v>
                </c:pt>
                <c:pt idx="1740">
                  <c:v>2.4166666666667251</c:v>
                </c:pt>
                <c:pt idx="1741">
                  <c:v>2.4180555555556142</c:v>
                </c:pt>
                <c:pt idx="1742">
                  <c:v>2.4194444444445034</c:v>
                </c:pt>
                <c:pt idx="1743">
                  <c:v>2.4208333333333925</c:v>
                </c:pt>
                <c:pt idx="1744">
                  <c:v>2.4222222222222816</c:v>
                </c:pt>
                <c:pt idx="1745">
                  <c:v>2.4236111111111707</c:v>
                </c:pt>
                <c:pt idx="1746">
                  <c:v>2.4250000000000598</c:v>
                </c:pt>
                <c:pt idx="1747">
                  <c:v>2.4263888888889489</c:v>
                </c:pt>
                <c:pt idx="1748">
                  <c:v>2.427777777777838</c:v>
                </c:pt>
                <c:pt idx="1749">
                  <c:v>2.4291666666667271</c:v>
                </c:pt>
                <c:pt idx="1750">
                  <c:v>2.4305555555556162</c:v>
                </c:pt>
                <c:pt idx="1751">
                  <c:v>2.4319444444445053</c:v>
                </c:pt>
                <c:pt idx="1752">
                  <c:v>2.4333333333333944</c:v>
                </c:pt>
                <c:pt idx="1753">
                  <c:v>2.4347222222222835</c:v>
                </c:pt>
                <c:pt idx="1754">
                  <c:v>2.4361111111111726</c:v>
                </c:pt>
                <c:pt idx="1755">
                  <c:v>2.4375000000000617</c:v>
                </c:pt>
                <c:pt idx="1756">
                  <c:v>2.4388888888889508</c:v>
                </c:pt>
                <c:pt idx="1757">
                  <c:v>2.4402777777778399</c:v>
                </c:pt>
                <c:pt idx="1758">
                  <c:v>2.441666666666729</c:v>
                </c:pt>
                <c:pt idx="1759">
                  <c:v>2.4430555555556182</c:v>
                </c:pt>
                <c:pt idx="1760">
                  <c:v>2.4444444444445073</c:v>
                </c:pt>
                <c:pt idx="1761">
                  <c:v>2.4458333333333964</c:v>
                </c:pt>
                <c:pt idx="1762">
                  <c:v>2.4472222222222855</c:v>
                </c:pt>
                <c:pt idx="1763">
                  <c:v>2.4486111111111746</c:v>
                </c:pt>
                <c:pt idx="1764">
                  <c:v>2.4500000000000637</c:v>
                </c:pt>
                <c:pt idx="1765">
                  <c:v>2.4513888888889528</c:v>
                </c:pt>
                <c:pt idx="1766">
                  <c:v>2.4527777777778419</c:v>
                </c:pt>
                <c:pt idx="1767">
                  <c:v>2.454166666666731</c:v>
                </c:pt>
                <c:pt idx="1768">
                  <c:v>2.4555555555556201</c:v>
                </c:pt>
                <c:pt idx="1769">
                  <c:v>2.4569444444445092</c:v>
                </c:pt>
                <c:pt idx="1770">
                  <c:v>2.4583333333333983</c:v>
                </c:pt>
                <c:pt idx="1771">
                  <c:v>2.4597222222222874</c:v>
                </c:pt>
                <c:pt idx="1772">
                  <c:v>2.4611111111111765</c:v>
                </c:pt>
                <c:pt idx="1773">
                  <c:v>2.4625000000000656</c:v>
                </c:pt>
                <c:pt idx="1774">
                  <c:v>2.4638888888889547</c:v>
                </c:pt>
                <c:pt idx="1775">
                  <c:v>2.4652777777778438</c:v>
                </c:pt>
                <c:pt idx="1776">
                  <c:v>2.466666666666733</c:v>
                </c:pt>
                <c:pt idx="1777">
                  <c:v>2.4680555555556221</c:v>
                </c:pt>
                <c:pt idx="1778">
                  <c:v>2.4694444444445112</c:v>
                </c:pt>
                <c:pt idx="1779">
                  <c:v>2.4708333333334003</c:v>
                </c:pt>
                <c:pt idx="1780">
                  <c:v>2.4722222222222894</c:v>
                </c:pt>
                <c:pt idx="1781">
                  <c:v>2.4736111111111785</c:v>
                </c:pt>
                <c:pt idx="1782">
                  <c:v>2.4750000000000676</c:v>
                </c:pt>
                <c:pt idx="1783">
                  <c:v>2.4763888888889567</c:v>
                </c:pt>
                <c:pt idx="1784">
                  <c:v>2.4777777777778458</c:v>
                </c:pt>
                <c:pt idx="1785">
                  <c:v>2.4791666666667349</c:v>
                </c:pt>
                <c:pt idx="1786">
                  <c:v>2.480555555555624</c:v>
                </c:pt>
                <c:pt idx="1787">
                  <c:v>2.4819444444445131</c:v>
                </c:pt>
                <c:pt idx="1788">
                  <c:v>2.4833333333334022</c:v>
                </c:pt>
                <c:pt idx="1789">
                  <c:v>2.4847222222222913</c:v>
                </c:pt>
                <c:pt idx="1790">
                  <c:v>2.4861111111111804</c:v>
                </c:pt>
                <c:pt idx="1791">
                  <c:v>2.4875000000000695</c:v>
                </c:pt>
                <c:pt idx="1792">
                  <c:v>2.4888888888889587</c:v>
                </c:pt>
                <c:pt idx="1793">
                  <c:v>2.4902777777778478</c:v>
                </c:pt>
                <c:pt idx="1794">
                  <c:v>2.4916666666667369</c:v>
                </c:pt>
                <c:pt idx="1795">
                  <c:v>2.493055555555626</c:v>
                </c:pt>
                <c:pt idx="1796">
                  <c:v>2.4944444444445151</c:v>
                </c:pt>
                <c:pt idx="1797">
                  <c:v>2.4958333333334042</c:v>
                </c:pt>
                <c:pt idx="1798">
                  <c:v>2.4972222222222933</c:v>
                </c:pt>
                <c:pt idx="1799">
                  <c:v>2.4986111111111824</c:v>
                </c:pt>
                <c:pt idx="1800">
                  <c:v>2.5000000000000715</c:v>
                </c:pt>
                <c:pt idx="1801">
                  <c:v>2.5013888888889606</c:v>
                </c:pt>
                <c:pt idx="1802">
                  <c:v>2.5027777777778497</c:v>
                </c:pt>
                <c:pt idx="1803">
                  <c:v>2.5041666666667388</c:v>
                </c:pt>
                <c:pt idx="1804">
                  <c:v>2.5055555555556279</c:v>
                </c:pt>
                <c:pt idx="1805">
                  <c:v>2.506944444444517</c:v>
                </c:pt>
                <c:pt idx="1806">
                  <c:v>2.5083333333334061</c:v>
                </c:pt>
                <c:pt idx="1807">
                  <c:v>2.5097222222222952</c:v>
                </c:pt>
                <c:pt idx="1808">
                  <c:v>2.5111111111111843</c:v>
                </c:pt>
                <c:pt idx="1809">
                  <c:v>2.5125000000000735</c:v>
                </c:pt>
                <c:pt idx="1810">
                  <c:v>2.5138888888889626</c:v>
                </c:pt>
                <c:pt idx="1811">
                  <c:v>2.5152777777778517</c:v>
                </c:pt>
                <c:pt idx="1812">
                  <c:v>2.5166666666667408</c:v>
                </c:pt>
                <c:pt idx="1813">
                  <c:v>2.5180555555556299</c:v>
                </c:pt>
                <c:pt idx="1814">
                  <c:v>2.519444444444519</c:v>
                </c:pt>
                <c:pt idx="1815">
                  <c:v>2.5208333333334081</c:v>
                </c:pt>
                <c:pt idx="1816">
                  <c:v>2.5222222222222972</c:v>
                </c:pt>
                <c:pt idx="1817">
                  <c:v>2.5236111111111863</c:v>
                </c:pt>
                <c:pt idx="1818">
                  <c:v>2.5250000000000754</c:v>
                </c:pt>
                <c:pt idx="1819">
                  <c:v>2.5263888888889645</c:v>
                </c:pt>
                <c:pt idx="1820">
                  <c:v>2.5277777777778536</c:v>
                </c:pt>
                <c:pt idx="1821">
                  <c:v>2.5291666666667427</c:v>
                </c:pt>
                <c:pt idx="1822">
                  <c:v>2.5305555555556318</c:v>
                </c:pt>
                <c:pt idx="1823">
                  <c:v>2.5319444444445209</c:v>
                </c:pt>
                <c:pt idx="1824">
                  <c:v>2.53333333333341</c:v>
                </c:pt>
                <c:pt idx="1825">
                  <c:v>2.5347222222222991</c:v>
                </c:pt>
                <c:pt idx="1826">
                  <c:v>2.5361111111111883</c:v>
                </c:pt>
                <c:pt idx="1827">
                  <c:v>2.5375000000000774</c:v>
                </c:pt>
                <c:pt idx="1828">
                  <c:v>2.5388888888889665</c:v>
                </c:pt>
                <c:pt idx="1829">
                  <c:v>2.5402777777778556</c:v>
                </c:pt>
                <c:pt idx="1830">
                  <c:v>2.5416666666667447</c:v>
                </c:pt>
                <c:pt idx="1831">
                  <c:v>2.5430555555556338</c:v>
                </c:pt>
                <c:pt idx="1832">
                  <c:v>2.5444444444445229</c:v>
                </c:pt>
                <c:pt idx="1833">
                  <c:v>2.545833333333412</c:v>
                </c:pt>
                <c:pt idx="1834">
                  <c:v>2.5472222222223011</c:v>
                </c:pt>
                <c:pt idx="1835">
                  <c:v>2.5486111111111902</c:v>
                </c:pt>
                <c:pt idx="1836">
                  <c:v>2.5500000000000793</c:v>
                </c:pt>
                <c:pt idx="1837">
                  <c:v>2.5513888888889684</c:v>
                </c:pt>
                <c:pt idx="1838">
                  <c:v>2.5527777777778575</c:v>
                </c:pt>
                <c:pt idx="1839">
                  <c:v>2.5541666666667466</c:v>
                </c:pt>
                <c:pt idx="1840">
                  <c:v>2.5555555555556357</c:v>
                </c:pt>
                <c:pt idx="1841">
                  <c:v>2.5569444444445248</c:v>
                </c:pt>
                <c:pt idx="1842">
                  <c:v>2.558333333333414</c:v>
                </c:pt>
                <c:pt idx="1843">
                  <c:v>2.5597222222223031</c:v>
                </c:pt>
                <c:pt idx="1844">
                  <c:v>2.5611111111111922</c:v>
                </c:pt>
                <c:pt idx="1845">
                  <c:v>2.5625000000000813</c:v>
                </c:pt>
                <c:pt idx="1846">
                  <c:v>2.5638888888889704</c:v>
                </c:pt>
                <c:pt idx="1847">
                  <c:v>2.5652777777778595</c:v>
                </c:pt>
                <c:pt idx="1848">
                  <c:v>2.5666666666667486</c:v>
                </c:pt>
                <c:pt idx="1849">
                  <c:v>2.5680555555556377</c:v>
                </c:pt>
                <c:pt idx="1850">
                  <c:v>2.5694444444445268</c:v>
                </c:pt>
                <c:pt idx="1851">
                  <c:v>2.5708333333334159</c:v>
                </c:pt>
                <c:pt idx="1852">
                  <c:v>2.572222222222305</c:v>
                </c:pt>
                <c:pt idx="1853">
                  <c:v>2.5736111111111941</c:v>
                </c:pt>
                <c:pt idx="1854">
                  <c:v>2.5750000000000832</c:v>
                </c:pt>
                <c:pt idx="1855">
                  <c:v>2.5763888888889723</c:v>
                </c:pt>
                <c:pt idx="1856">
                  <c:v>2.5777777777778614</c:v>
                </c:pt>
                <c:pt idx="1857">
                  <c:v>2.5791666666667505</c:v>
                </c:pt>
                <c:pt idx="1858">
                  <c:v>2.5805555555556396</c:v>
                </c:pt>
                <c:pt idx="1859">
                  <c:v>2.5819444444445288</c:v>
                </c:pt>
                <c:pt idx="1860">
                  <c:v>2.5833333333334179</c:v>
                </c:pt>
                <c:pt idx="1861">
                  <c:v>2.584722222222307</c:v>
                </c:pt>
                <c:pt idx="1862">
                  <c:v>2.5861111111111961</c:v>
                </c:pt>
                <c:pt idx="1863">
                  <c:v>2.5875000000000852</c:v>
                </c:pt>
                <c:pt idx="1864">
                  <c:v>2.5888888888889743</c:v>
                </c:pt>
                <c:pt idx="1865">
                  <c:v>2.5902777777778634</c:v>
                </c:pt>
                <c:pt idx="1866">
                  <c:v>2.5916666666667525</c:v>
                </c:pt>
                <c:pt idx="1867">
                  <c:v>2.5930555555556416</c:v>
                </c:pt>
                <c:pt idx="1868">
                  <c:v>2.5944444444445307</c:v>
                </c:pt>
                <c:pt idx="1869">
                  <c:v>2.5958333333334198</c:v>
                </c:pt>
                <c:pt idx="1870">
                  <c:v>2.5972222222223089</c:v>
                </c:pt>
                <c:pt idx="1871">
                  <c:v>2.598611111111198</c:v>
                </c:pt>
                <c:pt idx="1872">
                  <c:v>2.6000000000000871</c:v>
                </c:pt>
                <c:pt idx="1873">
                  <c:v>2.6013888888889762</c:v>
                </c:pt>
                <c:pt idx="1874">
                  <c:v>2.6027777777778653</c:v>
                </c:pt>
                <c:pt idx="1875">
                  <c:v>2.6041666666667544</c:v>
                </c:pt>
                <c:pt idx="1876">
                  <c:v>2.6055555555556436</c:v>
                </c:pt>
                <c:pt idx="1877">
                  <c:v>2.6069444444445327</c:v>
                </c:pt>
                <c:pt idx="1878">
                  <c:v>2.6083333333334218</c:v>
                </c:pt>
                <c:pt idx="1879">
                  <c:v>2.6097222222223109</c:v>
                </c:pt>
                <c:pt idx="1880">
                  <c:v>2.6111111111112</c:v>
                </c:pt>
                <c:pt idx="1881">
                  <c:v>2.6125000000000891</c:v>
                </c:pt>
                <c:pt idx="1882">
                  <c:v>2.6138888888889782</c:v>
                </c:pt>
                <c:pt idx="1883">
                  <c:v>2.6152777777778673</c:v>
                </c:pt>
                <c:pt idx="1884">
                  <c:v>2.6166666666667564</c:v>
                </c:pt>
                <c:pt idx="1885">
                  <c:v>2.6180555555556455</c:v>
                </c:pt>
                <c:pt idx="1886">
                  <c:v>2.6194444444445346</c:v>
                </c:pt>
                <c:pt idx="1887">
                  <c:v>2.6208333333334237</c:v>
                </c:pt>
                <c:pt idx="1888">
                  <c:v>2.6222222222223128</c:v>
                </c:pt>
                <c:pt idx="1889">
                  <c:v>2.6236111111112019</c:v>
                </c:pt>
                <c:pt idx="1890">
                  <c:v>2.625000000000091</c:v>
                </c:pt>
                <c:pt idx="1891">
                  <c:v>2.6263888888889801</c:v>
                </c:pt>
                <c:pt idx="1892">
                  <c:v>2.6277777777778693</c:v>
                </c:pt>
                <c:pt idx="1893">
                  <c:v>2.6291666666667584</c:v>
                </c:pt>
                <c:pt idx="1894">
                  <c:v>2.6305555555556475</c:v>
                </c:pt>
                <c:pt idx="1895">
                  <c:v>2.6319444444445366</c:v>
                </c:pt>
                <c:pt idx="1896">
                  <c:v>2.6333333333334257</c:v>
                </c:pt>
                <c:pt idx="1897">
                  <c:v>2.6347222222223148</c:v>
                </c:pt>
                <c:pt idx="1898">
                  <c:v>2.6361111111112039</c:v>
                </c:pt>
                <c:pt idx="1899">
                  <c:v>2.637500000000093</c:v>
                </c:pt>
                <c:pt idx="1900">
                  <c:v>2.6388888888889821</c:v>
                </c:pt>
                <c:pt idx="1901">
                  <c:v>2.6402777777778712</c:v>
                </c:pt>
                <c:pt idx="1902">
                  <c:v>2.6416666666667603</c:v>
                </c:pt>
                <c:pt idx="1903">
                  <c:v>2.6430555555556494</c:v>
                </c:pt>
                <c:pt idx="1904">
                  <c:v>2.6444444444445385</c:v>
                </c:pt>
                <c:pt idx="1905">
                  <c:v>2.6458333333334276</c:v>
                </c:pt>
                <c:pt idx="1906">
                  <c:v>2.6472222222223167</c:v>
                </c:pt>
                <c:pt idx="1907">
                  <c:v>2.6486111111112058</c:v>
                </c:pt>
                <c:pt idx="1908">
                  <c:v>2.6500000000000949</c:v>
                </c:pt>
                <c:pt idx="1909">
                  <c:v>2.6513888888889841</c:v>
                </c:pt>
                <c:pt idx="1910">
                  <c:v>2.6527777777778732</c:v>
                </c:pt>
                <c:pt idx="1911">
                  <c:v>2.6541666666667623</c:v>
                </c:pt>
                <c:pt idx="1912">
                  <c:v>2.6555555555556514</c:v>
                </c:pt>
                <c:pt idx="1913">
                  <c:v>2.6569444444445405</c:v>
                </c:pt>
                <c:pt idx="1914">
                  <c:v>2.6583333333334296</c:v>
                </c:pt>
                <c:pt idx="1915">
                  <c:v>2.6597222222223187</c:v>
                </c:pt>
                <c:pt idx="1916">
                  <c:v>2.6611111111112078</c:v>
                </c:pt>
                <c:pt idx="1917">
                  <c:v>2.6625000000000969</c:v>
                </c:pt>
                <c:pt idx="1918">
                  <c:v>2.663888888888986</c:v>
                </c:pt>
                <c:pt idx="1919">
                  <c:v>2.6652777777778751</c:v>
                </c:pt>
                <c:pt idx="1920">
                  <c:v>2.6666666666667642</c:v>
                </c:pt>
                <c:pt idx="1921">
                  <c:v>2.6680555555556533</c:v>
                </c:pt>
                <c:pt idx="1922">
                  <c:v>2.6694444444445424</c:v>
                </c:pt>
                <c:pt idx="1923">
                  <c:v>2.6708333333334315</c:v>
                </c:pt>
                <c:pt idx="1924">
                  <c:v>2.6722222222223206</c:v>
                </c:pt>
                <c:pt idx="1925">
                  <c:v>2.6736111111112097</c:v>
                </c:pt>
                <c:pt idx="1926">
                  <c:v>2.6750000000000989</c:v>
                </c:pt>
                <c:pt idx="1927">
                  <c:v>2.676388888888988</c:v>
                </c:pt>
                <c:pt idx="1928">
                  <c:v>2.6777777777778771</c:v>
                </c:pt>
                <c:pt idx="1929">
                  <c:v>2.6791666666667662</c:v>
                </c:pt>
                <c:pt idx="1930">
                  <c:v>2.6805555555556553</c:v>
                </c:pt>
                <c:pt idx="1931">
                  <c:v>2.6819444444445444</c:v>
                </c:pt>
                <c:pt idx="1932">
                  <c:v>2.6833333333334335</c:v>
                </c:pt>
                <c:pt idx="1933">
                  <c:v>2.6847222222223226</c:v>
                </c:pt>
                <c:pt idx="1934">
                  <c:v>2.6861111111112117</c:v>
                </c:pt>
                <c:pt idx="1935">
                  <c:v>2.6875000000001008</c:v>
                </c:pt>
                <c:pt idx="1936">
                  <c:v>2.6888888888889899</c:v>
                </c:pt>
                <c:pt idx="1937">
                  <c:v>2.690277777777879</c:v>
                </c:pt>
                <c:pt idx="1938">
                  <c:v>2.6916666666667681</c:v>
                </c:pt>
                <c:pt idx="1939">
                  <c:v>2.6930555555556572</c:v>
                </c:pt>
                <c:pt idx="1940">
                  <c:v>2.6944444444445463</c:v>
                </c:pt>
                <c:pt idx="1941">
                  <c:v>2.6958333333334354</c:v>
                </c:pt>
                <c:pt idx="1942">
                  <c:v>2.6972222222223246</c:v>
                </c:pt>
                <c:pt idx="1943">
                  <c:v>2.6986111111112137</c:v>
                </c:pt>
                <c:pt idx="1944">
                  <c:v>2.7000000000001028</c:v>
                </c:pt>
                <c:pt idx="1945">
                  <c:v>2.7013888888889919</c:v>
                </c:pt>
                <c:pt idx="1946">
                  <c:v>2.702777777777881</c:v>
                </c:pt>
                <c:pt idx="1947">
                  <c:v>2.7041666666667701</c:v>
                </c:pt>
                <c:pt idx="1948">
                  <c:v>2.7055555555556592</c:v>
                </c:pt>
                <c:pt idx="1949">
                  <c:v>2.7069444444445483</c:v>
                </c:pt>
                <c:pt idx="1950">
                  <c:v>2.7083333333334374</c:v>
                </c:pt>
                <c:pt idx="1951">
                  <c:v>2.7097222222223265</c:v>
                </c:pt>
                <c:pt idx="1952">
                  <c:v>2.7111111111112156</c:v>
                </c:pt>
                <c:pt idx="1953">
                  <c:v>2.7125000000001047</c:v>
                </c:pt>
                <c:pt idx="1954">
                  <c:v>2.7138888888889938</c:v>
                </c:pt>
                <c:pt idx="1955">
                  <c:v>2.7152777777778829</c:v>
                </c:pt>
                <c:pt idx="1956">
                  <c:v>2.716666666666772</c:v>
                </c:pt>
                <c:pt idx="1957">
                  <c:v>2.7180555555556611</c:v>
                </c:pt>
                <c:pt idx="1958">
                  <c:v>2.7194444444445502</c:v>
                </c:pt>
                <c:pt idx="1959">
                  <c:v>2.7208333333334394</c:v>
                </c:pt>
                <c:pt idx="1960">
                  <c:v>2.7222222222223285</c:v>
                </c:pt>
                <c:pt idx="1961">
                  <c:v>2.7236111111112176</c:v>
                </c:pt>
                <c:pt idx="1962">
                  <c:v>2.7250000000001067</c:v>
                </c:pt>
                <c:pt idx="1963">
                  <c:v>2.7263888888889958</c:v>
                </c:pt>
                <c:pt idx="1964">
                  <c:v>2.7277777777778849</c:v>
                </c:pt>
                <c:pt idx="1965">
                  <c:v>2.729166666666774</c:v>
                </c:pt>
                <c:pt idx="1966">
                  <c:v>2.7305555555556631</c:v>
                </c:pt>
                <c:pt idx="1967">
                  <c:v>2.7319444444445522</c:v>
                </c:pt>
                <c:pt idx="1968">
                  <c:v>2.7333333333334413</c:v>
                </c:pt>
                <c:pt idx="1969">
                  <c:v>2.7347222222223304</c:v>
                </c:pt>
                <c:pt idx="1970">
                  <c:v>2.7361111111112195</c:v>
                </c:pt>
                <c:pt idx="1971">
                  <c:v>2.7375000000001086</c:v>
                </c:pt>
                <c:pt idx="1972">
                  <c:v>2.7388888888889977</c:v>
                </c:pt>
                <c:pt idx="1973">
                  <c:v>2.7402777777778868</c:v>
                </c:pt>
                <c:pt idx="1974">
                  <c:v>2.7416666666667759</c:v>
                </c:pt>
                <c:pt idx="1975">
                  <c:v>2.743055555555665</c:v>
                </c:pt>
                <c:pt idx="1976">
                  <c:v>2.7444444444445542</c:v>
                </c:pt>
                <c:pt idx="1977">
                  <c:v>2.7458333333334433</c:v>
                </c:pt>
                <c:pt idx="1978">
                  <c:v>2.7472222222223324</c:v>
                </c:pt>
                <c:pt idx="1979">
                  <c:v>2.7486111111112215</c:v>
                </c:pt>
                <c:pt idx="1980">
                  <c:v>2.7500000000001106</c:v>
                </c:pt>
                <c:pt idx="1981">
                  <c:v>2.7513888888889997</c:v>
                </c:pt>
                <c:pt idx="1982">
                  <c:v>2.7527777777778888</c:v>
                </c:pt>
                <c:pt idx="1983">
                  <c:v>2.7541666666667779</c:v>
                </c:pt>
                <c:pt idx="1984">
                  <c:v>2.755555555555667</c:v>
                </c:pt>
                <c:pt idx="1985">
                  <c:v>2.7569444444445561</c:v>
                </c:pt>
                <c:pt idx="1986">
                  <c:v>2.7583333333334452</c:v>
                </c:pt>
                <c:pt idx="1987">
                  <c:v>2.7597222222223343</c:v>
                </c:pt>
                <c:pt idx="1988">
                  <c:v>2.7611111111112234</c:v>
                </c:pt>
                <c:pt idx="1989">
                  <c:v>2.7625000000001125</c:v>
                </c:pt>
                <c:pt idx="1990">
                  <c:v>2.7638888888890016</c:v>
                </c:pt>
                <c:pt idx="1991">
                  <c:v>2.7652777777778907</c:v>
                </c:pt>
                <c:pt idx="1992">
                  <c:v>2.7666666666667799</c:v>
                </c:pt>
                <c:pt idx="1993">
                  <c:v>2.768055555555669</c:v>
                </c:pt>
                <c:pt idx="1994">
                  <c:v>2.7694444444445581</c:v>
                </c:pt>
                <c:pt idx="1995">
                  <c:v>2.7708333333334472</c:v>
                </c:pt>
                <c:pt idx="1996">
                  <c:v>2.7722222222223363</c:v>
                </c:pt>
                <c:pt idx="1997">
                  <c:v>2.7736111111112254</c:v>
                </c:pt>
                <c:pt idx="1998">
                  <c:v>2.7750000000001145</c:v>
                </c:pt>
                <c:pt idx="1999">
                  <c:v>2.7763888888890036</c:v>
                </c:pt>
                <c:pt idx="2000">
                  <c:v>2.7777777777778927</c:v>
                </c:pt>
                <c:pt idx="2001">
                  <c:v>2.7791666666667818</c:v>
                </c:pt>
                <c:pt idx="2002">
                  <c:v>2.7805555555556709</c:v>
                </c:pt>
                <c:pt idx="2003">
                  <c:v>2.78194444444456</c:v>
                </c:pt>
                <c:pt idx="2004">
                  <c:v>2.7833333333334491</c:v>
                </c:pt>
                <c:pt idx="2005">
                  <c:v>2.7847222222223382</c:v>
                </c:pt>
                <c:pt idx="2006">
                  <c:v>2.7861111111112273</c:v>
                </c:pt>
                <c:pt idx="2007">
                  <c:v>2.7875000000001164</c:v>
                </c:pt>
                <c:pt idx="2008">
                  <c:v>2.7888888888890055</c:v>
                </c:pt>
                <c:pt idx="2009">
                  <c:v>2.7902777777778947</c:v>
                </c:pt>
                <c:pt idx="2010">
                  <c:v>2.7916666666667838</c:v>
                </c:pt>
                <c:pt idx="2011">
                  <c:v>2.7930555555556729</c:v>
                </c:pt>
                <c:pt idx="2012">
                  <c:v>2.794444444444562</c:v>
                </c:pt>
                <c:pt idx="2013">
                  <c:v>2.7958333333334511</c:v>
                </c:pt>
                <c:pt idx="2014">
                  <c:v>2.7972222222223402</c:v>
                </c:pt>
                <c:pt idx="2015">
                  <c:v>2.7986111111112293</c:v>
                </c:pt>
                <c:pt idx="2016">
                  <c:v>2.8000000000001184</c:v>
                </c:pt>
                <c:pt idx="2017">
                  <c:v>2.8013888888890075</c:v>
                </c:pt>
                <c:pt idx="2018">
                  <c:v>2.8027777777778966</c:v>
                </c:pt>
                <c:pt idx="2019">
                  <c:v>2.8041666666667857</c:v>
                </c:pt>
                <c:pt idx="2020">
                  <c:v>2.8055555555556748</c:v>
                </c:pt>
                <c:pt idx="2021">
                  <c:v>2.8069444444445639</c:v>
                </c:pt>
                <c:pt idx="2022">
                  <c:v>2.808333333333453</c:v>
                </c:pt>
                <c:pt idx="2023">
                  <c:v>2.8097222222223421</c:v>
                </c:pt>
                <c:pt idx="2024">
                  <c:v>2.8111111111112312</c:v>
                </c:pt>
                <c:pt idx="2025">
                  <c:v>2.8125000000001203</c:v>
                </c:pt>
                <c:pt idx="2026">
                  <c:v>2.8138888888890095</c:v>
                </c:pt>
                <c:pt idx="2027">
                  <c:v>2.8152777777778986</c:v>
                </c:pt>
                <c:pt idx="2028">
                  <c:v>2.8166666666667877</c:v>
                </c:pt>
                <c:pt idx="2029">
                  <c:v>2.8180555555556768</c:v>
                </c:pt>
                <c:pt idx="2030">
                  <c:v>2.8194444444445659</c:v>
                </c:pt>
                <c:pt idx="2031">
                  <c:v>2.820833333333455</c:v>
                </c:pt>
                <c:pt idx="2032">
                  <c:v>2.8222222222223441</c:v>
                </c:pt>
                <c:pt idx="2033">
                  <c:v>2.8236111111112332</c:v>
                </c:pt>
                <c:pt idx="2034">
                  <c:v>2.8250000000001223</c:v>
                </c:pt>
                <c:pt idx="2035">
                  <c:v>2.8263888888890114</c:v>
                </c:pt>
                <c:pt idx="2036">
                  <c:v>2.8277777777779005</c:v>
                </c:pt>
                <c:pt idx="2037">
                  <c:v>2.8291666666667896</c:v>
                </c:pt>
                <c:pt idx="2038">
                  <c:v>2.8305555555556787</c:v>
                </c:pt>
                <c:pt idx="2039">
                  <c:v>2.8319444444445678</c:v>
                </c:pt>
                <c:pt idx="2040">
                  <c:v>2.8333333333334569</c:v>
                </c:pt>
                <c:pt idx="2041">
                  <c:v>2.834722222222346</c:v>
                </c:pt>
                <c:pt idx="2042">
                  <c:v>2.8361111111112352</c:v>
                </c:pt>
                <c:pt idx="2043">
                  <c:v>2.8375000000001243</c:v>
                </c:pt>
                <c:pt idx="2044">
                  <c:v>2.8388888888890134</c:v>
                </c:pt>
                <c:pt idx="2045">
                  <c:v>2.8402777777779025</c:v>
                </c:pt>
                <c:pt idx="2046">
                  <c:v>2.8416666666667916</c:v>
                </c:pt>
                <c:pt idx="2047">
                  <c:v>2.8430555555556807</c:v>
                </c:pt>
                <c:pt idx="2048">
                  <c:v>2.8444444444445698</c:v>
                </c:pt>
                <c:pt idx="2049">
                  <c:v>2.8458333333334589</c:v>
                </c:pt>
                <c:pt idx="2050">
                  <c:v>2.847222222222348</c:v>
                </c:pt>
                <c:pt idx="2051">
                  <c:v>2.8486111111112371</c:v>
                </c:pt>
                <c:pt idx="2052">
                  <c:v>2.8500000000001262</c:v>
                </c:pt>
                <c:pt idx="2053">
                  <c:v>2.8513888888890153</c:v>
                </c:pt>
                <c:pt idx="2054">
                  <c:v>2.8527777777779044</c:v>
                </c:pt>
                <c:pt idx="2055">
                  <c:v>2.8541666666667935</c:v>
                </c:pt>
                <c:pt idx="2056">
                  <c:v>2.8555555555556826</c:v>
                </c:pt>
                <c:pt idx="2057">
                  <c:v>2.8569444444445717</c:v>
                </c:pt>
                <c:pt idx="2058">
                  <c:v>2.8583333333334608</c:v>
                </c:pt>
                <c:pt idx="2059">
                  <c:v>2.85972222222235</c:v>
                </c:pt>
                <c:pt idx="2060">
                  <c:v>2.8611111111112391</c:v>
                </c:pt>
                <c:pt idx="2061">
                  <c:v>2.8625000000001282</c:v>
                </c:pt>
                <c:pt idx="2062">
                  <c:v>2.8638888888890173</c:v>
                </c:pt>
                <c:pt idx="2063">
                  <c:v>2.8652777777779064</c:v>
                </c:pt>
                <c:pt idx="2064">
                  <c:v>2.8666666666667955</c:v>
                </c:pt>
                <c:pt idx="2065">
                  <c:v>2.8680555555556846</c:v>
                </c:pt>
                <c:pt idx="2066">
                  <c:v>2.8694444444445737</c:v>
                </c:pt>
                <c:pt idx="2067">
                  <c:v>2.8708333333334628</c:v>
                </c:pt>
                <c:pt idx="2068">
                  <c:v>2.8722222222223519</c:v>
                </c:pt>
                <c:pt idx="2069">
                  <c:v>2.873611111111241</c:v>
                </c:pt>
                <c:pt idx="2070">
                  <c:v>2.8750000000001301</c:v>
                </c:pt>
                <c:pt idx="2071">
                  <c:v>2.8763888888890192</c:v>
                </c:pt>
                <c:pt idx="2072">
                  <c:v>2.8777777777779083</c:v>
                </c:pt>
                <c:pt idx="2073">
                  <c:v>2.8791666666667974</c:v>
                </c:pt>
                <c:pt idx="2074">
                  <c:v>2.8805555555556865</c:v>
                </c:pt>
                <c:pt idx="2075">
                  <c:v>2.8819444444445756</c:v>
                </c:pt>
                <c:pt idx="2076">
                  <c:v>2.8833333333334648</c:v>
                </c:pt>
                <c:pt idx="2077">
                  <c:v>2.8847222222223539</c:v>
                </c:pt>
                <c:pt idx="2078">
                  <c:v>2.886111111111243</c:v>
                </c:pt>
                <c:pt idx="2079">
                  <c:v>2.8875000000001321</c:v>
                </c:pt>
                <c:pt idx="2080">
                  <c:v>2.8888888888890212</c:v>
                </c:pt>
                <c:pt idx="2081">
                  <c:v>2.8902777777779103</c:v>
                </c:pt>
                <c:pt idx="2082">
                  <c:v>2.8916666666667994</c:v>
                </c:pt>
                <c:pt idx="2083">
                  <c:v>2.8930555555556885</c:v>
                </c:pt>
                <c:pt idx="2084">
                  <c:v>2.8944444444445776</c:v>
                </c:pt>
                <c:pt idx="2085">
                  <c:v>2.8958333333334667</c:v>
                </c:pt>
                <c:pt idx="2086">
                  <c:v>2.8972222222223558</c:v>
                </c:pt>
                <c:pt idx="2087">
                  <c:v>2.8986111111112449</c:v>
                </c:pt>
                <c:pt idx="2088">
                  <c:v>2.900000000000134</c:v>
                </c:pt>
                <c:pt idx="2089">
                  <c:v>2.9013888888890231</c:v>
                </c:pt>
                <c:pt idx="2090">
                  <c:v>2.9027777777779122</c:v>
                </c:pt>
                <c:pt idx="2091">
                  <c:v>2.9041666666668013</c:v>
                </c:pt>
                <c:pt idx="2092">
                  <c:v>2.9055555555556905</c:v>
                </c:pt>
                <c:pt idx="2093">
                  <c:v>2.9069444444445796</c:v>
                </c:pt>
                <c:pt idx="2094">
                  <c:v>2.9083333333334687</c:v>
                </c:pt>
                <c:pt idx="2095">
                  <c:v>2.9097222222223578</c:v>
                </c:pt>
                <c:pt idx="2096">
                  <c:v>2.9111111111112469</c:v>
                </c:pt>
                <c:pt idx="2097">
                  <c:v>2.912500000000136</c:v>
                </c:pt>
                <c:pt idx="2098">
                  <c:v>2.9138888888890251</c:v>
                </c:pt>
                <c:pt idx="2099">
                  <c:v>2.9152777777779142</c:v>
                </c:pt>
                <c:pt idx="2100">
                  <c:v>2.9166666666668033</c:v>
                </c:pt>
                <c:pt idx="2101">
                  <c:v>2.9180555555556924</c:v>
                </c:pt>
                <c:pt idx="2102">
                  <c:v>2.9194444444445815</c:v>
                </c:pt>
                <c:pt idx="2103">
                  <c:v>2.9208333333334706</c:v>
                </c:pt>
                <c:pt idx="2104">
                  <c:v>2.9222222222223597</c:v>
                </c:pt>
                <c:pt idx="2105">
                  <c:v>2.9236111111112488</c:v>
                </c:pt>
                <c:pt idx="2106">
                  <c:v>2.9250000000001379</c:v>
                </c:pt>
                <c:pt idx="2107">
                  <c:v>2.926388888889027</c:v>
                </c:pt>
                <c:pt idx="2108">
                  <c:v>2.9277777777779161</c:v>
                </c:pt>
                <c:pt idx="2109">
                  <c:v>2.9291666666668053</c:v>
                </c:pt>
                <c:pt idx="2110">
                  <c:v>2.9305555555556944</c:v>
                </c:pt>
                <c:pt idx="2111">
                  <c:v>2.9319444444445835</c:v>
                </c:pt>
                <c:pt idx="2112">
                  <c:v>2.9333333333334726</c:v>
                </c:pt>
                <c:pt idx="2113">
                  <c:v>2.9347222222223617</c:v>
                </c:pt>
                <c:pt idx="2114">
                  <c:v>2.9361111111112508</c:v>
                </c:pt>
                <c:pt idx="2115">
                  <c:v>2.9375000000001399</c:v>
                </c:pt>
                <c:pt idx="2116">
                  <c:v>2.938888888889029</c:v>
                </c:pt>
                <c:pt idx="2117">
                  <c:v>2.9402777777779181</c:v>
                </c:pt>
                <c:pt idx="2118">
                  <c:v>2.9416666666668072</c:v>
                </c:pt>
                <c:pt idx="2119">
                  <c:v>2.9430555555556963</c:v>
                </c:pt>
                <c:pt idx="2120">
                  <c:v>2.9444444444445854</c:v>
                </c:pt>
                <c:pt idx="2121">
                  <c:v>2.9458333333334745</c:v>
                </c:pt>
                <c:pt idx="2122">
                  <c:v>2.9472222222223636</c:v>
                </c:pt>
                <c:pt idx="2123">
                  <c:v>2.9486111111112527</c:v>
                </c:pt>
                <c:pt idx="2124">
                  <c:v>2.9500000000001418</c:v>
                </c:pt>
                <c:pt idx="2125">
                  <c:v>2.9513888888890309</c:v>
                </c:pt>
                <c:pt idx="2126">
                  <c:v>2.9527777777779201</c:v>
                </c:pt>
                <c:pt idx="2127">
                  <c:v>2.9541666666668092</c:v>
                </c:pt>
                <c:pt idx="2128">
                  <c:v>2.9555555555556983</c:v>
                </c:pt>
                <c:pt idx="2129">
                  <c:v>2.9569444444445874</c:v>
                </c:pt>
                <c:pt idx="2130">
                  <c:v>2.9583333333334765</c:v>
                </c:pt>
                <c:pt idx="2131">
                  <c:v>2.9597222222223656</c:v>
                </c:pt>
                <c:pt idx="2132">
                  <c:v>2.9611111111112547</c:v>
                </c:pt>
                <c:pt idx="2133">
                  <c:v>2.9625000000001438</c:v>
                </c:pt>
                <c:pt idx="2134">
                  <c:v>2.9638888888890329</c:v>
                </c:pt>
                <c:pt idx="2135">
                  <c:v>2.965277777777922</c:v>
                </c:pt>
                <c:pt idx="2136">
                  <c:v>2.9666666666668111</c:v>
                </c:pt>
                <c:pt idx="2137">
                  <c:v>2.9680555555557002</c:v>
                </c:pt>
                <c:pt idx="2138">
                  <c:v>2.9694444444445893</c:v>
                </c:pt>
                <c:pt idx="2139">
                  <c:v>2.9708333333334784</c:v>
                </c:pt>
                <c:pt idx="2140">
                  <c:v>2.9722222222223675</c:v>
                </c:pt>
                <c:pt idx="2141">
                  <c:v>2.9736111111112566</c:v>
                </c:pt>
                <c:pt idx="2142">
                  <c:v>2.9750000000001458</c:v>
                </c:pt>
                <c:pt idx="2143">
                  <c:v>2.9763888888890349</c:v>
                </c:pt>
                <c:pt idx="2144">
                  <c:v>2.977777777777924</c:v>
                </c:pt>
                <c:pt idx="2145">
                  <c:v>2.9791666666668131</c:v>
                </c:pt>
                <c:pt idx="2146">
                  <c:v>2.9805555555557022</c:v>
                </c:pt>
                <c:pt idx="2147">
                  <c:v>2.9819444444445913</c:v>
                </c:pt>
                <c:pt idx="2148">
                  <c:v>2.9833333333334804</c:v>
                </c:pt>
                <c:pt idx="2149">
                  <c:v>2.9847222222223695</c:v>
                </c:pt>
                <c:pt idx="2150">
                  <c:v>2.9861111111112586</c:v>
                </c:pt>
                <c:pt idx="2151">
                  <c:v>2.9875000000001477</c:v>
                </c:pt>
                <c:pt idx="2152">
                  <c:v>2.9888888888890368</c:v>
                </c:pt>
                <c:pt idx="2153">
                  <c:v>2.9902777777779259</c:v>
                </c:pt>
                <c:pt idx="2154">
                  <c:v>2.991666666666815</c:v>
                </c:pt>
                <c:pt idx="2155">
                  <c:v>2.9930555555557041</c:v>
                </c:pt>
                <c:pt idx="2156">
                  <c:v>2.9944444444445932</c:v>
                </c:pt>
                <c:pt idx="2157">
                  <c:v>2.9958333333334823</c:v>
                </c:pt>
                <c:pt idx="2158">
                  <c:v>2.9972222222223714</c:v>
                </c:pt>
                <c:pt idx="2159">
                  <c:v>2.9986111111112606</c:v>
                </c:pt>
                <c:pt idx="2160">
                  <c:v>3.0000000000001497</c:v>
                </c:pt>
                <c:pt idx="2161">
                  <c:v>3.0013888888890388</c:v>
                </c:pt>
                <c:pt idx="2162">
                  <c:v>3.0027777777779279</c:v>
                </c:pt>
                <c:pt idx="2163">
                  <c:v>3.004166666666817</c:v>
                </c:pt>
                <c:pt idx="2164">
                  <c:v>3.0055555555557061</c:v>
                </c:pt>
                <c:pt idx="2165">
                  <c:v>3.0069444444445952</c:v>
                </c:pt>
                <c:pt idx="2166">
                  <c:v>3.0083333333334843</c:v>
                </c:pt>
                <c:pt idx="2167">
                  <c:v>3.0097222222223734</c:v>
                </c:pt>
                <c:pt idx="2168">
                  <c:v>3.0111111111112625</c:v>
                </c:pt>
                <c:pt idx="2169">
                  <c:v>3.0125000000001516</c:v>
                </c:pt>
                <c:pt idx="2170">
                  <c:v>3.0138888888890407</c:v>
                </c:pt>
                <c:pt idx="2171">
                  <c:v>3.0152777777779298</c:v>
                </c:pt>
                <c:pt idx="2172">
                  <c:v>3.0166666666668189</c:v>
                </c:pt>
                <c:pt idx="2173">
                  <c:v>3.018055555555708</c:v>
                </c:pt>
                <c:pt idx="2174">
                  <c:v>3.0194444444445971</c:v>
                </c:pt>
                <c:pt idx="2175">
                  <c:v>3.0208333333334862</c:v>
                </c:pt>
                <c:pt idx="2176">
                  <c:v>3.0222222222223754</c:v>
                </c:pt>
                <c:pt idx="2177">
                  <c:v>3.0236111111112645</c:v>
                </c:pt>
                <c:pt idx="2178">
                  <c:v>3.0250000000001536</c:v>
                </c:pt>
                <c:pt idx="2179">
                  <c:v>3.0263888888890427</c:v>
                </c:pt>
                <c:pt idx="2180">
                  <c:v>3.0277777777779318</c:v>
                </c:pt>
                <c:pt idx="2181">
                  <c:v>3.0291666666668209</c:v>
                </c:pt>
                <c:pt idx="2182">
                  <c:v>3.03055555555571</c:v>
                </c:pt>
                <c:pt idx="2183">
                  <c:v>3.0319444444445991</c:v>
                </c:pt>
                <c:pt idx="2184">
                  <c:v>3.0333333333334882</c:v>
                </c:pt>
                <c:pt idx="2185">
                  <c:v>3.0347222222223773</c:v>
                </c:pt>
                <c:pt idx="2186">
                  <c:v>3.0361111111112664</c:v>
                </c:pt>
                <c:pt idx="2187">
                  <c:v>3.0375000000001555</c:v>
                </c:pt>
                <c:pt idx="2188">
                  <c:v>3.0388888888890446</c:v>
                </c:pt>
                <c:pt idx="2189">
                  <c:v>3.0402777777779337</c:v>
                </c:pt>
                <c:pt idx="2190">
                  <c:v>3.0416666666668228</c:v>
                </c:pt>
                <c:pt idx="2191">
                  <c:v>3.0430555555557119</c:v>
                </c:pt>
                <c:pt idx="2192">
                  <c:v>3.0444444444446011</c:v>
                </c:pt>
                <c:pt idx="2193">
                  <c:v>3.0458333333334902</c:v>
                </c:pt>
                <c:pt idx="2194">
                  <c:v>3.0472222222223793</c:v>
                </c:pt>
                <c:pt idx="2195">
                  <c:v>3.0486111111112684</c:v>
                </c:pt>
                <c:pt idx="2196">
                  <c:v>3.0500000000001575</c:v>
                </c:pt>
                <c:pt idx="2197">
                  <c:v>3.0513888888890466</c:v>
                </c:pt>
                <c:pt idx="2198">
                  <c:v>3.0527777777779357</c:v>
                </c:pt>
                <c:pt idx="2199">
                  <c:v>3.0541666666668248</c:v>
                </c:pt>
                <c:pt idx="2200">
                  <c:v>3.0555555555557139</c:v>
                </c:pt>
                <c:pt idx="2201">
                  <c:v>3.056944444444603</c:v>
                </c:pt>
                <c:pt idx="2202">
                  <c:v>3.0583333333334921</c:v>
                </c:pt>
                <c:pt idx="2203">
                  <c:v>3.0597222222223812</c:v>
                </c:pt>
                <c:pt idx="2204">
                  <c:v>3.0611111111112703</c:v>
                </c:pt>
                <c:pt idx="2205">
                  <c:v>3.0625000000001594</c:v>
                </c:pt>
                <c:pt idx="2206">
                  <c:v>3.0638888888890485</c:v>
                </c:pt>
                <c:pt idx="2207">
                  <c:v>3.0652777777779376</c:v>
                </c:pt>
                <c:pt idx="2208">
                  <c:v>3.0666666666668267</c:v>
                </c:pt>
                <c:pt idx="2209">
                  <c:v>3.0680555555557159</c:v>
                </c:pt>
                <c:pt idx="2210">
                  <c:v>3.069444444444605</c:v>
                </c:pt>
                <c:pt idx="2211">
                  <c:v>3.0708333333334941</c:v>
                </c:pt>
                <c:pt idx="2212">
                  <c:v>3.0722222222223832</c:v>
                </c:pt>
                <c:pt idx="2213">
                  <c:v>3.0736111111112723</c:v>
                </c:pt>
                <c:pt idx="2214">
                  <c:v>3.0750000000001614</c:v>
                </c:pt>
                <c:pt idx="2215">
                  <c:v>3.0763888888890505</c:v>
                </c:pt>
                <c:pt idx="2216">
                  <c:v>3.0777777777779396</c:v>
                </c:pt>
                <c:pt idx="2217">
                  <c:v>3.0791666666668287</c:v>
                </c:pt>
                <c:pt idx="2218">
                  <c:v>3.0805555555557178</c:v>
                </c:pt>
                <c:pt idx="2219">
                  <c:v>3.0819444444446069</c:v>
                </c:pt>
                <c:pt idx="2220">
                  <c:v>3.083333333333496</c:v>
                </c:pt>
                <c:pt idx="2221">
                  <c:v>3.0847222222223851</c:v>
                </c:pt>
                <c:pt idx="2222">
                  <c:v>3.0861111111112742</c:v>
                </c:pt>
                <c:pt idx="2223">
                  <c:v>3.0875000000001633</c:v>
                </c:pt>
                <c:pt idx="2224">
                  <c:v>3.0888888888890524</c:v>
                </c:pt>
                <c:pt idx="2225">
                  <c:v>3.0902777777779415</c:v>
                </c:pt>
                <c:pt idx="2226">
                  <c:v>3.0916666666668307</c:v>
                </c:pt>
                <c:pt idx="2227">
                  <c:v>3.0930555555557198</c:v>
                </c:pt>
                <c:pt idx="2228">
                  <c:v>3.0944444444446089</c:v>
                </c:pt>
                <c:pt idx="2229">
                  <c:v>3.095833333333498</c:v>
                </c:pt>
                <c:pt idx="2230">
                  <c:v>3.0972222222223871</c:v>
                </c:pt>
                <c:pt idx="2231">
                  <c:v>3.0986111111112762</c:v>
                </c:pt>
                <c:pt idx="2232">
                  <c:v>3.1000000000001653</c:v>
                </c:pt>
                <c:pt idx="2233">
                  <c:v>3.1013888888890544</c:v>
                </c:pt>
                <c:pt idx="2234">
                  <c:v>3.1027777777779435</c:v>
                </c:pt>
                <c:pt idx="2235">
                  <c:v>3.1041666666668326</c:v>
                </c:pt>
                <c:pt idx="2236">
                  <c:v>3.1055555555557217</c:v>
                </c:pt>
                <c:pt idx="2237">
                  <c:v>3.1069444444446108</c:v>
                </c:pt>
                <c:pt idx="2238">
                  <c:v>3.1083333333334999</c:v>
                </c:pt>
                <c:pt idx="2239">
                  <c:v>3.109722222222389</c:v>
                </c:pt>
                <c:pt idx="2240">
                  <c:v>3.1111111111112781</c:v>
                </c:pt>
                <c:pt idx="2241">
                  <c:v>3.1125000000001672</c:v>
                </c:pt>
                <c:pt idx="2242">
                  <c:v>3.1138888888890563</c:v>
                </c:pt>
                <c:pt idx="2243">
                  <c:v>3.1152777777779455</c:v>
                </c:pt>
                <c:pt idx="2244">
                  <c:v>3.1166666666668346</c:v>
                </c:pt>
                <c:pt idx="2245">
                  <c:v>3.1180555555557237</c:v>
                </c:pt>
                <c:pt idx="2246">
                  <c:v>3.1194444444446128</c:v>
                </c:pt>
                <c:pt idx="2247">
                  <c:v>3.1208333333335019</c:v>
                </c:pt>
                <c:pt idx="2248">
                  <c:v>3.122222222222391</c:v>
                </c:pt>
                <c:pt idx="2249">
                  <c:v>3.1236111111112801</c:v>
                </c:pt>
                <c:pt idx="2250">
                  <c:v>3.1250000000001692</c:v>
                </c:pt>
                <c:pt idx="2251">
                  <c:v>3.1263888888890583</c:v>
                </c:pt>
                <c:pt idx="2252">
                  <c:v>3.1277777777779474</c:v>
                </c:pt>
                <c:pt idx="2253">
                  <c:v>3.1291666666668365</c:v>
                </c:pt>
                <c:pt idx="2254">
                  <c:v>3.1305555555557256</c:v>
                </c:pt>
                <c:pt idx="2255">
                  <c:v>3.1319444444446147</c:v>
                </c:pt>
                <c:pt idx="2256">
                  <c:v>3.1333333333335038</c:v>
                </c:pt>
                <c:pt idx="2257">
                  <c:v>3.1347222222223929</c:v>
                </c:pt>
                <c:pt idx="2258">
                  <c:v>3.136111111111282</c:v>
                </c:pt>
                <c:pt idx="2259">
                  <c:v>3.1375000000001712</c:v>
                </c:pt>
                <c:pt idx="2260">
                  <c:v>3.1388888888890603</c:v>
                </c:pt>
                <c:pt idx="2261">
                  <c:v>3.1402777777779494</c:v>
                </c:pt>
                <c:pt idx="2262">
                  <c:v>3.1416666666668385</c:v>
                </c:pt>
                <c:pt idx="2263">
                  <c:v>3.1430555555557276</c:v>
                </c:pt>
                <c:pt idx="2264">
                  <c:v>3.1444444444446167</c:v>
                </c:pt>
                <c:pt idx="2265">
                  <c:v>3.1458333333335058</c:v>
                </c:pt>
                <c:pt idx="2266">
                  <c:v>3.1472222222223949</c:v>
                </c:pt>
                <c:pt idx="2267">
                  <c:v>3.148611111111284</c:v>
                </c:pt>
                <c:pt idx="2268">
                  <c:v>3.1500000000001731</c:v>
                </c:pt>
                <c:pt idx="2269">
                  <c:v>3.1513888888890622</c:v>
                </c:pt>
                <c:pt idx="2270">
                  <c:v>3.1527777777779513</c:v>
                </c:pt>
                <c:pt idx="2271">
                  <c:v>3.1541666666668404</c:v>
                </c:pt>
                <c:pt idx="2272">
                  <c:v>3.1555555555557295</c:v>
                </c:pt>
                <c:pt idx="2273">
                  <c:v>3.1569444444446186</c:v>
                </c:pt>
                <c:pt idx="2274">
                  <c:v>3.1583333333335077</c:v>
                </c:pt>
                <c:pt idx="2275">
                  <c:v>3.1597222222223968</c:v>
                </c:pt>
                <c:pt idx="2276">
                  <c:v>3.161111111111286</c:v>
                </c:pt>
                <c:pt idx="2277">
                  <c:v>3.1625000000001751</c:v>
                </c:pt>
                <c:pt idx="2278">
                  <c:v>3.1638888888890642</c:v>
                </c:pt>
                <c:pt idx="2279">
                  <c:v>3.1652777777779533</c:v>
                </c:pt>
                <c:pt idx="2280">
                  <c:v>3.1666666666668424</c:v>
                </c:pt>
                <c:pt idx="2281">
                  <c:v>3.1680555555557315</c:v>
                </c:pt>
                <c:pt idx="2282">
                  <c:v>3.1694444444446206</c:v>
                </c:pt>
                <c:pt idx="2283">
                  <c:v>3.1708333333335097</c:v>
                </c:pt>
                <c:pt idx="2284">
                  <c:v>3.1722222222223988</c:v>
                </c:pt>
                <c:pt idx="2285">
                  <c:v>3.1736111111112879</c:v>
                </c:pt>
                <c:pt idx="2286">
                  <c:v>3.175000000000177</c:v>
                </c:pt>
                <c:pt idx="2287">
                  <c:v>3.1763888888890661</c:v>
                </c:pt>
                <c:pt idx="2288">
                  <c:v>3.1777777777779552</c:v>
                </c:pt>
                <c:pt idx="2289">
                  <c:v>3.1791666666668443</c:v>
                </c:pt>
                <c:pt idx="2290">
                  <c:v>3.1805555555557334</c:v>
                </c:pt>
                <c:pt idx="2291">
                  <c:v>3.1819444444446225</c:v>
                </c:pt>
                <c:pt idx="2292">
                  <c:v>3.1833333333335116</c:v>
                </c:pt>
                <c:pt idx="2293">
                  <c:v>3.1847222222224008</c:v>
                </c:pt>
                <c:pt idx="2294">
                  <c:v>3.1861111111112899</c:v>
                </c:pt>
                <c:pt idx="2295">
                  <c:v>3.187500000000179</c:v>
                </c:pt>
                <c:pt idx="2296">
                  <c:v>3.1888888888890681</c:v>
                </c:pt>
                <c:pt idx="2297">
                  <c:v>3.1902777777779572</c:v>
                </c:pt>
                <c:pt idx="2298">
                  <c:v>3.1916666666668463</c:v>
                </c:pt>
                <c:pt idx="2299">
                  <c:v>3.1930555555557354</c:v>
                </c:pt>
                <c:pt idx="2300">
                  <c:v>3.1944444444446245</c:v>
                </c:pt>
                <c:pt idx="2301">
                  <c:v>3.1958333333335136</c:v>
                </c:pt>
                <c:pt idx="2302">
                  <c:v>3.1972222222224027</c:v>
                </c:pt>
                <c:pt idx="2303">
                  <c:v>3.1986111111112918</c:v>
                </c:pt>
                <c:pt idx="2304">
                  <c:v>3.2000000000001809</c:v>
                </c:pt>
                <c:pt idx="2305">
                  <c:v>3.20138888888907</c:v>
                </c:pt>
                <c:pt idx="2306">
                  <c:v>3.2027777777779591</c:v>
                </c:pt>
                <c:pt idx="2307">
                  <c:v>3.2041666666668482</c:v>
                </c:pt>
                <c:pt idx="2308">
                  <c:v>3.2055555555557373</c:v>
                </c:pt>
                <c:pt idx="2309">
                  <c:v>3.2069444444446265</c:v>
                </c:pt>
                <c:pt idx="2310">
                  <c:v>3.2083333333335156</c:v>
                </c:pt>
                <c:pt idx="2311">
                  <c:v>3.2097222222224047</c:v>
                </c:pt>
                <c:pt idx="2312">
                  <c:v>3.2111111111112938</c:v>
                </c:pt>
                <c:pt idx="2313">
                  <c:v>3.2125000000001829</c:v>
                </c:pt>
                <c:pt idx="2314">
                  <c:v>3.213888888889072</c:v>
                </c:pt>
                <c:pt idx="2315">
                  <c:v>3.2152777777779611</c:v>
                </c:pt>
                <c:pt idx="2316">
                  <c:v>3.2166666666668502</c:v>
                </c:pt>
                <c:pt idx="2317">
                  <c:v>3.2180555555557393</c:v>
                </c:pt>
                <c:pt idx="2318">
                  <c:v>3.2194444444446284</c:v>
                </c:pt>
                <c:pt idx="2319">
                  <c:v>3.2208333333335175</c:v>
                </c:pt>
                <c:pt idx="2320">
                  <c:v>3.2222222222224066</c:v>
                </c:pt>
                <c:pt idx="2321">
                  <c:v>3.2236111111112957</c:v>
                </c:pt>
                <c:pt idx="2322">
                  <c:v>3.2250000000001848</c:v>
                </c:pt>
                <c:pt idx="2323">
                  <c:v>3.2263888888890739</c:v>
                </c:pt>
                <c:pt idx="2324">
                  <c:v>3.227777777777963</c:v>
                </c:pt>
                <c:pt idx="2325">
                  <c:v>3.2291666666668521</c:v>
                </c:pt>
                <c:pt idx="2326">
                  <c:v>3.2305555555557413</c:v>
                </c:pt>
                <c:pt idx="2327">
                  <c:v>3.2319444444446304</c:v>
                </c:pt>
                <c:pt idx="2328">
                  <c:v>3.2333333333335195</c:v>
                </c:pt>
                <c:pt idx="2329">
                  <c:v>3.2347222222224086</c:v>
                </c:pt>
                <c:pt idx="2330">
                  <c:v>3.2361111111112977</c:v>
                </c:pt>
                <c:pt idx="2331">
                  <c:v>3.2375000000001868</c:v>
                </c:pt>
                <c:pt idx="2332">
                  <c:v>3.2388888888890759</c:v>
                </c:pt>
                <c:pt idx="2333">
                  <c:v>3.240277777777965</c:v>
                </c:pt>
                <c:pt idx="2334">
                  <c:v>3.2416666666668541</c:v>
                </c:pt>
                <c:pt idx="2335">
                  <c:v>3.2430555555557432</c:v>
                </c:pt>
                <c:pt idx="2336">
                  <c:v>3.2444444444446323</c:v>
                </c:pt>
                <c:pt idx="2337">
                  <c:v>3.2458333333335214</c:v>
                </c:pt>
                <c:pt idx="2338">
                  <c:v>3.2472222222224105</c:v>
                </c:pt>
                <c:pt idx="2339">
                  <c:v>3.2486111111112996</c:v>
                </c:pt>
                <c:pt idx="2340">
                  <c:v>3.2500000000001887</c:v>
                </c:pt>
                <c:pt idx="2341">
                  <c:v>3.2513888888890778</c:v>
                </c:pt>
                <c:pt idx="2342">
                  <c:v>3.2527777777779669</c:v>
                </c:pt>
                <c:pt idx="2343">
                  <c:v>3.2541666666668561</c:v>
                </c:pt>
                <c:pt idx="2344">
                  <c:v>3.2555555555557452</c:v>
                </c:pt>
                <c:pt idx="2345">
                  <c:v>3.2569444444446343</c:v>
                </c:pt>
                <c:pt idx="2346">
                  <c:v>3.2583333333335234</c:v>
                </c:pt>
                <c:pt idx="2347">
                  <c:v>3.2597222222224125</c:v>
                </c:pt>
                <c:pt idx="2348">
                  <c:v>3.2611111111113016</c:v>
                </c:pt>
                <c:pt idx="2349">
                  <c:v>3.2625000000001907</c:v>
                </c:pt>
                <c:pt idx="2350">
                  <c:v>3.2638888888890798</c:v>
                </c:pt>
                <c:pt idx="2351">
                  <c:v>3.2652777777779689</c:v>
                </c:pt>
                <c:pt idx="2352">
                  <c:v>3.266666666666858</c:v>
                </c:pt>
                <c:pt idx="2353">
                  <c:v>3.2680555555557471</c:v>
                </c:pt>
                <c:pt idx="2354">
                  <c:v>3.2694444444446362</c:v>
                </c:pt>
                <c:pt idx="2355">
                  <c:v>3.2708333333335253</c:v>
                </c:pt>
                <c:pt idx="2356">
                  <c:v>3.2722222222224144</c:v>
                </c:pt>
                <c:pt idx="2357">
                  <c:v>3.2736111111113035</c:v>
                </c:pt>
                <c:pt idx="2358">
                  <c:v>3.2750000000001926</c:v>
                </c:pt>
                <c:pt idx="2359">
                  <c:v>3.2763888888890818</c:v>
                </c:pt>
                <c:pt idx="2360">
                  <c:v>3.2777777777779709</c:v>
                </c:pt>
                <c:pt idx="2361">
                  <c:v>3.27916666666686</c:v>
                </c:pt>
                <c:pt idx="2362">
                  <c:v>3.2805555555557491</c:v>
                </c:pt>
                <c:pt idx="2363">
                  <c:v>3.2819444444446382</c:v>
                </c:pt>
                <c:pt idx="2364">
                  <c:v>3.2833333333335273</c:v>
                </c:pt>
                <c:pt idx="2365">
                  <c:v>3.2847222222224164</c:v>
                </c:pt>
                <c:pt idx="2366">
                  <c:v>3.2861111111113055</c:v>
                </c:pt>
                <c:pt idx="2367">
                  <c:v>3.2875000000001946</c:v>
                </c:pt>
                <c:pt idx="2368">
                  <c:v>3.2888888888890837</c:v>
                </c:pt>
                <c:pt idx="2369">
                  <c:v>3.2902777777779728</c:v>
                </c:pt>
                <c:pt idx="2370">
                  <c:v>3.2916666666668619</c:v>
                </c:pt>
                <c:pt idx="2371">
                  <c:v>3.293055555555751</c:v>
                </c:pt>
                <c:pt idx="2372">
                  <c:v>3.2944444444446401</c:v>
                </c:pt>
                <c:pt idx="2373">
                  <c:v>3.2958333333335292</c:v>
                </c:pt>
                <c:pt idx="2374">
                  <c:v>3.2972222222224183</c:v>
                </c:pt>
                <c:pt idx="2375">
                  <c:v>3.2986111111113074</c:v>
                </c:pt>
                <c:pt idx="2376">
                  <c:v>3.3000000000001966</c:v>
                </c:pt>
                <c:pt idx="2377">
                  <c:v>3.3013888888890857</c:v>
                </c:pt>
                <c:pt idx="2378">
                  <c:v>3.3027777777779748</c:v>
                </c:pt>
                <c:pt idx="2379">
                  <c:v>3.3041666666668639</c:v>
                </c:pt>
                <c:pt idx="2380">
                  <c:v>3.305555555555753</c:v>
                </c:pt>
                <c:pt idx="2381">
                  <c:v>3.3069444444446421</c:v>
                </c:pt>
                <c:pt idx="2382">
                  <c:v>3.3083333333335312</c:v>
                </c:pt>
                <c:pt idx="2383">
                  <c:v>3.3097222222224203</c:v>
                </c:pt>
                <c:pt idx="2384">
                  <c:v>3.3111111111113094</c:v>
                </c:pt>
                <c:pt idx="2385">
                  <c:v>3.3125000000001985</c:v>
                </c:pt>
                <c:pt idx="2386">
                  <c:v>3.3138888888890876</c:v>
                </c:pt>
                <c:pt idx="2387">
                  <c:v>3.3152777777779767</c:v>
                </c:pt>
                <c:pt idx="2388">
                  <c:v>3.3166666666668658</c:v>
                </c:pt>
                <c:pt idx="2389">
                  <c:v>3.3180555555557549</c:v>
                </c:pt>
                <c:pt idx="2390">
                  <c:v>3.319444444444644</c:v>
                </c:pt>
                <c:pt idx="2391">
                  <c:v>3.3208333333335331</c:v>
                </c:pt>
                <c:pt idx="2392">
                  <c:v>3.3222222222224222</c:v>
                </c:pt>
                <c:pt idx="2393">
                  <c:v>3.3236111111113114</c:v>
                </c:pt>
                <c:pt idx="2394">
                  <c:v>3.3250000000002005</c:v>
                </c:pt>
                <c:pt idx="2395">
                  <c:v>3.3263888888890896</c:v>
                </c:pt>
                <c:pt idx="2396">
                  <c:v>3.3277777777779787</c:v>
                </c:pt>
                <c:pt idx="2397">
                  <c:v>3.3291666666668678</c:v>
                </c:pt>
                <c:pt idx="2398">
                  <c:v>3.3305555555557569</c:v>
                </c:pt>
                <c:pt idx="2399">
                  <c:v>3.331944444444646</c:v>
                </c:pt>
                <c:pt idx="2400">
                  <c:v>3.3333333333335351</c:v>
                </c:pt>
                <c:pt idx="2401">
                  <c:v>3.3347222222224242</c:v>
                </c:pt>
                <c:pt idx="2402">
                  <c:v>3.3361111111113133</c:v>
                </c:pt>
                <c:pt idx="2403">
                  <c:v>3.3375000000002024</c:v>
                </c:pt>
                <c:pt idx="2404">
                  <c:v>3.3388888888890915</c:v>
                </c:pt>
                <c:pt idx="2405">
                  <c:v>3.3402777777779806</c:v>
                </c:pt>
                <c:pt idx="2406">
                  <c:v>3.3416666666668697</c:v>
                </c:pt>
                <c:pt idx="2407">
                  <c:v>3.3430555555557588</c:v>
                </c:pt>
                <c:pt idx="2408">
                  <c:v>3.3444444444446479</c:v>
                </c:pt>
                <c:pt idx="2409">
                  <c:v>3.3458333333335371</c:v>
                </c:pt>
                <c:pt idx="2410">
                  <c:v>3.3472222222224262</c:v>
                </c:pt>
                <c:pt idx="2411">
                  <c:v>3.3486111111113153</c:v>
                </c:pt>
                <c:pt idx="2412">
                  <c:v>3.3500000000002044</c:v>
                </c:pt>
                <c:pt idx="2413">
                  <c:v>3.3513888888890935</c:v>
                </c:pt>
                <c:pt idx="2414">
                  <c:v>3.3527777777779826</c:v>
                </c:pt>
                <c:pt idx="2415">
                  <c:v>3.3541666666668717</c:v>
                </c:pt>
                <c:pt idx="2416">
                  <c:v>3.3555555555557608</c:v>
                </c:pt>
                <c:pt idx="2417">
                  <c:v>3.3569444444446499</c:v>
                </c:pt>
                <c:pt idx="2418">
                  <c:v>3.358333333333539</c:v>
                </c:pt>
                <c:pt idx="2419">
                  <c:v>3.3597222222224281</c:v>
                </c:pt>
                <c:pt idx="2420">
                  <c:v>3.3611111111113172</c:v>
                </c:pt>
                <c:pt idx="2421">
                  <c:v>3.3625000000002063</c:v>
                </c:pt>
                <c:pt idx="2422">
                  <c:v>3.3638888888890954</c:v>
                </c:pt>
                <c:pt idx="2423">
                  <c:v>3.3652777777779845</c:v>
                </c:pt>
                <c:pt idx="2424">
                  <c:v>3.3666666666668736</c:v>
                </c:pt>
                <c:pt idx="2425">
                  <c:v>3.3680555555557627</c:v>
                </c:pt>
                <c:pt idx="2426">
                  <c:v>3.3694444444446519</c:v>
                </c:pt>
                <c:pt idx="2427">
                  <c:v>3.370833333333541</c:v>
                </c:pt>
                <c:pt idx="2428">
                  <c:v>3.3722222222224301</c:v>
                </c:pt>
                <c:pt idx="2429">
                  <c:v>3.3736111111113192</c:v>
                </c:pt>
                <c:pt idx="2430">
                  <c:v>3.3750000000002083</c:v>
                </c:pt>
                <c:pt idx="2431">
                  <c:v>3.3763888888890974</c:v>
                </c:pt>
                <c:pt idx="2432">
                  <c:v>3.3777777777779865</c:v>
                </c:pt>
                <c:pt idx="2433">
                  <c:v>3.3791666666668756</c:v>
                </c:pt>
                <c:pt idx="2434">
                  <c:v>3.3805555555557647</c:v>
                </c:pt>
                <c:pt idx="2435">
                  <c:v>3.3819444444446538</c:v>
                </c:pt>
                <c:pt idx="2436">
                  <c:v>3.3833333333335429</c:v>
                </c:pt>
                <c:pt idx="2437">
                  <c:v>3.384722222222432</c:v>
                </c:pt>
                <c:pt idx="2438">
                  <c:v>3.3861111111113211</c:v>
                </c:pt>
                <c:pt idx="2439">
                  <c:v>3.3875000000002102</c:v>
                </c:pt>
                <c:pt idx="2440">
                  <c:v>3.3888888888890993</c:v>
                </c:pt>
                <c:pt idx="2441">
                  <c:v>3.3902777777779884</c:v>
                </c:pt>
                <c:pt idx="2442">
                  <c:v>3.3916666666668775</c:v>
                </c:pt>
                <c:pt idx="2443">
                  <c:v>3.3930555555557667</c:v>
                </c:pt>
                <c:pt idx="2444">
                  <c:v>3.3944444444446558</c:v>
                </c:pt>
                <c:pt idx="2445">
                  <c:v>3.3958333333335449</c:v>
                </c:pt>
                <c:pt idx="2446">
                  <c:v>3.397222222222434</c:v>
                </c:pt>
                <c:pt idx="2447">
                  <c:v>3.3986111111113231</c:v>
                </c:pt>
                <c:pt idx="2448">
                  <c:v>3.4000000000002122</c:v>
                </c:pt>
                <c:pt idx="2449">
                  <c:v>3.4013888888891013</c:v>
                </c:pt>
                <c:pt idx="2450">
                  <c:v>3.4027777777779904</c:v>
                </c:pt>
                <c:pt idx="2451">
                  <c:v>3.4041666666668795</c:v>
                </c:pt>
                <c:pt idx="2452">
                  <c:v>3.4055555555557686</c:v>
                </c:pt>
                <c:pt idx="2453">
                  <c:v>3.4069444444446577</c:v>
                </c:pt>
                <c:pt idx="2454">
                  <c:v>3.4083333333335468</c:v>
                </c:pt>
                <c:pt idx="2455">
                  <c:v>3.4097222222224359</c:v>
                </c:pt>
                <c:pt idx="2456">
                  <c:v>3.411111111111325</c:v>
                </c:pt>
                <c:pt idx="2457">
                  <c:v>3.4125000000002141</c:v>
                </c:pt>
                <c:pt idx="2458">
                  <c:v>3.4138888888891032</c:v>
                </c:pt>
                <c:pt idx="2459">
                  <c:v>3.4152777777779924</c:v>
                </c:pt>
                <c:pt idx="2460">
                  <c:v>3.4166666666668815</c:v>
                </c:pt>
                <c:pt idx="2461">
                  <c:v>3.4180555555557706</c:v>
                </c:pt>
                <c:pt idx="2462">
                  <c:v>3.4194444444446597</c:v>
                </c:pt>
                <c:pt idx="2463">
                  <c:v>3.4208333333335488</c:v>
                </c:pt>
                <c:pt idx="2464">
                  <c:v>3.4222222222224379</c:v>
                </c:pt>
                <c:pt idx="2465">
                  <c:v>3.423611111111327</c:v>
                </c:pt>
                <c:pt idx="2466">
                  <c:v>3.4250000000002161</c:v>
                </c:pt>
                <c:pt idx="2467">
                  <c:v>3.4263888888891052</c:v>
                </c:pt>
                <c:pt idx="2468">
                  <c:v>3.4277777777779943</c:v>
                </c:pt>
                <c:pt idx="2469">
                  <c:v>3.4291666666668834</c:v>
                </c:pt>
                <c:pt idx="2470">
                  <c:v>3.4305555555557725</c:v>
                </c:pt>
                <c:pt idx="2471">
                  <c:v>3.4319444444446616</c:v>
                </c:pt>
                <c:pt idx="2472">
                  <c:v>3.4333333333335507</c:v>
                </c:pt>
                <c:pt idx="2473">
                  <c:v>3.4347222222224398</c:v>
                </c:pt>
                <c:pt idx="2474">
                  <c:v>3.4361111111113289</c:v>
                </c:pt>
                <c:pt idx="2475">
                  <c:v>3.437500000000218</c:v>
                </c:pt>
                <c:pt idx="2476">
                  <c:v>3.4388888888891072</c:v>
                </c:pt>
                <c:pt idx="2477">
                  <c:v>3.4402777777779963</c:v>
                </c:pt>
                <c:pt idx="2478">
                  <c:v>3.4416666666668854</c:v>
                </c:pt>
                <c:pt idx="2479">
                  <c:v>3.4430555555557745</c:v>
                </c:pt>
                <c:pt idx="2480">
                  <c:v>3.4444444444446636</c:v>
                </c:pt>
                <c:pt idx="2481">
                  <c:v>3.4458333333335527</c:v>
                </c:pt>
                <c:pt idx="2482">
                  <c:v>3.4472222222224418</c:v>
                </c:pt>
                <c:pt idx="2483">
                  <c:v>3.4486111111113309</c:v>
                </c:pt>
                <c:pt idx="2484">
                  <c:v>3.45000000000022</c:v>
                </c:pt>
                <c:pt idx="2485">
                  <c:v>3.4513888888891091</c:v>
                </c:pt>
                <c:pt idx="2486">
                  <c:v>3.4527777777779982</c:v>
                </c:pt>
                <c:pt idx="2487">
                  <c:v>3.4541666666668873</c:v>
                </c:pt>
                <c:pt idx="2488">
                  <c:v>3.4555555555557764</c:v>
                </c:pt>
                <c:pt idx="2489">
                  <c:v>3.4569444444446655</c:v>
                </c:pt>
                <c:pt idx="2490">
                  <c:v>3.4583333333335546</c:v>
                </c:pt>
                <c:pt idx="2491">
                  <c:v>3.4597222222224437</c:v>
                </c:pt>
                <c:pt idx="2492">
                  <c:v>3.4611111111113328</c:v>
                </c:pt>
                <c:pt idx="2493">
                  <c:v>3.462500000000222</c:v>
                </c:pt>
                <c:pt idx="2494">
                  <c:v>3.4638888888891111</c:v>
                </c:pt>
                <c:pt idx="2495">
                  <c:v>3.4652777777780002</c:v>
                </c:pt>
                <c:pt idx="2496">
                  <c:v>3.4666666666668893</c:v>
                </c:pt>
                <c:pt idx="2497">
                  <c:v>3.4680555555557784</c:v>
                </c:pt>
                <c:pt idx="2498">
                  <c:v>3.4694444444446675</c:v>
                </c:pt>
                <c:pt idx="2499">
                  <c:v>3.4708333333335566</c:v>
                </c:pt>
                <c:pt idx="2500">
                  <c:v>3.4722222222224457</c:v>
                </c:pt>
                <c:pt idx="2501">
                  <c:v>3.4736111111113348</c:v>
                </c:pt>
                <c:pt idx="2502">
                  <c:v>3.4750000000002239</c:v>
                </c:pt>
                <c:pt idx="2503">
                  <c:v>3.476388888889113</c:v>
                </c:pt>
                <c:pt idx="2504">
                  <c:v>3.4777777777780021</c:v>
                </c:pt>
                <c:pt idx="2505">
                  <c:v>3.4791666666668912</c:v>
                </c:pt>
                <c:pt idx="2506">
                  <c:v>3.4805555555557803</c:v>
                </c:pt>
                <c:pt idx="2507">
                  <c:v>3.4819444444446694</c:v>
                </c:pt>
                <c:pt idx="2508">
                  <c:v>3.4833333333335585</c:v>
                </c:pt>
                <c:pt idx="2509">
                  <c:v>3.4847222222224477</c:v>
                </c:pt>
                <c:pt idx="2510">
                  <c:v>3.4861111111113368</c:v>
                </c:pt>
                <c:pt idx="2511">
                  <c:v>3.4875000000002259</c:v>
                </c:pt>
                <c:pt idx="2512">
                  <c:v>3.488888888889115</c:v>
                </c:pt>
                <c:pt idx="2513">
                  <c:v>3.4902777777780041</c:v>
                </c:pt>
                <c:pt idx="2514">
                  <c:v>3.4916666666668932</c:v>
                </c:pt>
                <c:pt idx="2515">
                  <c:v>3.4930555555557823</c:v>
                </c:pt>
                <c:pt idx="2516">
                  <c:v>3.4944444444446714</c:v>
                </c:pt>
                <c:pt idx="2517">
                  <c:v>3.4958333333335605</c:v>
                </c:pt>
                <c:pt idx="2518">
                  <c:v>3.4972222222224496</c:v>
                </c:pt>
                <c:pt idx="2519">
                  <c:v>3.4986111111113387</c:v>
                </c:pt>
                <c:pt idx="2520">
                  <c:v>3.5000000000002278</c:v>
                </c:pt>
                <c:pt idx="2521">
                  <c:v>3.5013888888891169</c:v>
                </c:pt>
                <c:pt idx="2522">
                  <c:v>3.502777777778006</c:v>
                </c:pt>
                <c:pt idx="2523">
                  <c:v>3.5041666666668951</c:v>
                </c:pt>
                <c:pt idx="2524">
                  <c:v>3.5055555555557842</c:v>
                </c:pt>
                <c:pt idx="2525">
                  <c:v>3.5069444444446733</c:v>
                </c:pt>
                <c:pt idx="2526">
                  <c:v>3.5083333333335625</c:v>
                </c:pt>
                <c:pt idx="2527">
                  <c:v>3.5097222222224516</c:v>
                </c:pt>
                <c:pt idx="2528">
                  <c:v>3.5111111111113407</c:v>
                </c:pt>
                <c:pt idx="2529">
                  <c:v>3.5125000000002298</c:v>
                </c:pt>
                <c:pt idx="2530">
                  <c:v>3.5138888888891189</c:v>
                </c:pt>
                <c:pt idx="2531">
                  <c:v>3.515277777778008</c:v>
                </c:pt>
                <c:pt idx="2532">
                  <c:v>3.5166666666668971</c:v>
                </c:pt>
                <c:pt idx="2533">
                  <c:v>3.5180555555557862</c:v>
                </c:pt>
                <c:pt idx="2534">
                  <c:v>3.5194444444446753</c:v>
                </c:pt>
                <c:pt idx="2535">
                  <c:v>3.5208333333335644</c:v>
                </c:pt>
                <c:pt idx="2536">
                  <c:v>3.5222222222224535</c:v>
                </c:pt>
                <c:pt idx="2537">
                  <c:v>3.5236111111113426</c:v>
                </c:pt>
                <c:pt idx="2538">
                  <c:v>3.5250000000002317</c:v>
                </c:pt>
                <c:pt idx="2539">
                  <c:v>3.5263888888891208</c:v>
                </c:pt>
                <c:pt idx="2540">
                  <c:v>3.5277777777780099</c:v>
                </c:pt>
                <c:pt idx="2541">
                  <c:v>3.529166666666899</c:v>
                </c:pt>
                <c:pt idx="2542">
                  <c:v>3.5305555555557881</c:v>
                </c:pt>
                <c:pt idx="2543">
                  <c:v>3.5319444444446773</c:v>
                </c:pt>
                <c:pt idx="2544">
                  <c:v>3.5333333333335664</c:v>
                </c:pt>
                <c:pt idx="2545">
                  <c:v>3.5347222222224555</c:v>
                </c:pt>
                <c:pt idx="2546">
                  <c:v>3.5361111111113446</c:v>
                </c:pt>
                <c:pt idx="2547">
                  <c:v>3.5375000000002337</c:v>
                </c:pt>
                <c:pt idx="2548">
                  <c:v>3.5388888888891228</c:v>
                </c:pt>
                <c:pt idx="2549">
                  <c:v>3.5402777777780119</c:v>
                </c:pt>
                <c:pt idx="2550">
                  <c:v>3.541666666666901</c:v>
                </c:pt>
                <c:pt idx="2551">
                  <c:v>3.5430555555557901</c:v>
                </c:pt>
                <c:pt idx="2552">
                  <c:v>3.5444444444446792</c:v>
                </c:pt>
                <c:pt idx="2553">
                  <c:v>3.5458333333335683</c:v>
                </c:pt>
                <c:pt idx="2554">
                  <c:v>3.5472222222224574</c:v>
                </c:pt>
                <c:pt idx="2555">
                  <c:v>3.5486111111113465</c:v>
                </c:pt>
                <c:pt idx="2556">
                  <c:v>3.5500000000002356</c:v>
                </c:pt>
                <c:pt idx="2557">
                  <c:v>3.5513888888891247</c:v>
                </c:pt>
                <c:pt idx="2558">
                  <c:v>3.5527777777780138</c:v>
                </c:pt>
                <c:pt idx="2559">
                  <c:v>3.554166666666903</c:v>
                </c:pt>
                <c:pt idx="2560">
                  <c:v>3.5555555555557921</c:v>
                </c:pt>
                <c:pt idx="2561">
                  <c:v>3.5569444444446812</c:v>
                </c:pt>
                <c:pt idx="2562">
                  <c:v>3.5583333333335703</c:v>
                </c:pt>
                <c:pt idx="2563">
                  <c:v>3.5597222222224594</c:v>
                </c:pt>
                <c:pt idx="2564">
                  <c:v>3.5611111111113485</c:v>
                </c:pt>
                <c:pt idx="2565">
                  <c:v>3.5625000000002376</c:v>
                </c:pt>
                <c:pt idx="2566">
                  <c:v>3.5638888888891267</c:v>
                </c:pt>
                <c:pt idx="2567">
                  <c:v>3.5652777777780158</c:v>
                </c:pt>
                <c:pt idx="2568">
                  <c:v>3.5666666666669049</c:v>
                </c:pt>
                <c:pt idx="2569">
                  <c:v>3.568055555555794</c:v>
                </c:pt>
                <c:pt idx="2570">
                  <c:v>3.5694444444446831</c:v>
                </c:pt>
                <c:pt idx="2571">
                  <c:v>3.5708333333335722</c:v>
                </c:pt>
                <c:pt idx="2572">
                  <c:v>3.5722222222224613</c:v>
                </c:pt>
                <c:pt idx="2573">
                  <c:v>3.5736111111113504</c:v>
                </c:pt>
                <c:pt idx="2574">
                  <c:v>3.5750000000002395</c:v>
                </c:pt>
                <c:pt idx="2575">
                  <c:v>3.5763888888891286</c:v>
                </c:pt>
                <c:pt idx="2576">
                  <c:v>3.5777777777780178</c:v>
                </c:pt>
                <c:pt idx="2577">
                  <c:v>3.5791666666669069</c:v>
                </c:pt>
                <c:pt idx="2578">
                  <c:v>3.580555555555796</c:v>
                </c:pt>
                <c:pt idx="2579">
                  <c:v>3.5819444444446851</c:v>
                </c:pt>
                <c:pt idx="2580">
                  <c:v>3.5833333333335742</c:v>
                </c:pt>
                <c:pt idx="2581">
                  <c:v>3.5847222222224633</c:v>
                </c:pt>
                <c:pt idx="2582">
                  <c:v>3.5861111111113524</c:v>
                </c:pt>
                <c:pt idx="2583">
                  <c:v>3.5875000000002415</c:v>
                </c:pt>
                <c:pt idx="2584">
                  <c:v>3.5888888888891306</c:v>
                </c:pt>
                <c:pt idx="2585">
                  <c:v>3.5902777777780197</c:v>
                </c:pt>
                <c:pt idx="2586">
                  <c:v>3.5916666666669088</c:v>
                </c:pt>
                <c:pt idx="2587">
                  <c:v>3.5930555555557979</c:v>
                </c:pt>
                <c:pt idx="2588">
                  <c:v>3.594444444444687</c:v>
                </c:pt>
                <c:pt idx="2589">
                  <c:v>3.5958333333335761</c:v>
                </c:pt>
                <c:pt idx="2590">
                  <c:v>3.5972222222224652</c:v>
                </c:pt>
                <c:pt idx="2591">
                  <c:v>3.5986111111113543</c:v>
                </c:pt>
                <c:pt idx="2592">
                  <c:v>3.6000000000002434</c:v>
                </c:pt>
                <c:pt idx="2593">
                  <c:v>3.6013888888891326</c:v>
                </c:pt>
                <c:pt idx="2594">
                  <c:v>3.6027777777780217</c:v>
                </c:pt>
                <c:pt idx="2595">
                  <c:v>3.6041666666669108</c:v>
                </c:pt>
                <c:pt idx="2596">
                  <c:v>3.6055555555557999</c:v>
                </c:pt>
                <c:pt idx="2597">
                  <c:v>3.606944444444689</c:v>
                </c:pt>
                <c:pt idx="2598">
                  <c:v>3.6083333333335781</c:v>
                </c:pt>
                <c:pt idx="2599">
                  <c:v>3.6097222222224672</c:v>
                </c:pt>
                <c:pt idx="2600">
                  <c:v>3.6111111111113563</c:v>
                </c:pt>
                <c:pt idx="2601">
                  <c:v>3.6125000000002454</c:v>
                </c:pt>
                <c:pt idx="2602">
                  <c:v>3.6138888888891345</c:v>
                </c:pt>
                <c:pt idx="2603">
                  <c:v>3.6152777777780236</c:v>
                </c:pt>
                <c:pt idx="2604">
                  <c:v>3.6166666666669127</c:v>
                </c:pt>
                <c:pt idx="2605">
                  <c:v>3.6180555555558018</c:v>
                </c:pt>
                <c:pt idx="2606">
                  <c:v>3.6194444444446909</c:v>
                </c:pt>
                <c:pt idx="2607">
                  <c:v>3.62083333333358</c:v>
                </c:pt>
                <c:pt idx="2608">
                  <c:v>3.6222222222224691</c:v>
                </c:pt>
                <c:pt idx="2609">
                  <c:v>3.6236111111113583</c:v>
                </c:pt>
                <c:pt idx="2610">
                  <c:v>3.6250000000002474</c:v>
                </c:pt>
                <c:pt idx="2611">
                  <c:v>3.6263888888891365</c:v>
                </c:pt>
                <c:pt idx="2612">
                  <c:v>3.6277777777780256</c:v>
                </c:pt>
                <c:pt idx="2613">
                  <c:v>3.6291666666669147</c:v>
                </c:pt>
                <c:pt idx="2614">
                  <c:v>3.6305555555558038</c:v>
                </c:pt>
                <c:pt idx="2615">
                  <c:v>3.6319444444446929</c:v>
                </c:pt>
                <c:pt idx="2616">
                  <c:v>3.633333333333582</c:v>
                </c:pt>
                <c:pt idx="2617">
                  <c:v>3.6347222222224711</c:v>
                </c:pt>
                <c:pt idx="2618">
                  <c:v>3.6361111111113602</c:v>
                </c:pt>
                <c:pt idx="2619">
                  <c:v>3.6375000000002493</c:v>
                </c:pt>
                <c:pt idx="2620">
                  <c:v>3.6388888888891384</c:v>
                </c:pt>
                <c:pt idx="2621">
                  <c:v>3.6402777777780275</c:v>
                </c:pt>
                <c:pt idx="2622">
                  <c:v>3.6416666666669166</c:v>
                </c:pt>
                <c:pt idx="2623">
                  <c:v>3.6430555555558057</c:v>
                </c:pt>
                <c:pt idx="2624">
                  <c:v>3.6444444444446948</c:v>
                </c:pt>
                <c:pt idx="2625">
                  <c:v>3.6458333333335839</c:v>
                </c:pt>
                <c:pt idx="2626">
                  <c:v>3.6472222222224731</c:v>
                </c:pt>
                <c:pt idx="2627">
                  <c:v>3.6486111111113622</c:v>
                </c:pt>
                <c:pt idx="2628">
                  <c:v>3.6500000000002513</c:v>
                </c:pt>
                <c:pt idx="2629">
                  <c:v>3.6513888888891404</c:v>
                </c:pt>
                <c:pt idx="2630">
                  <c:v>3.6527777777780295</c:v>
                </c:pt>
                <c:pt idx="2631">
                  <c:v>3.6541666666669186</c:v>
                </c:pt>
                <c:pt idx="2632">
                  <c:v>3.6555555555558077</c:v>
                </c:pt>
                <c:pt idx="2633">
                  <c:v>3.6569444444446968</c:v>
                </c:pt>
                <c:pt idx="2634">
                  <c:v>3.6583333333335859</c:v>
                </c:pt>
                <c:pt idx="2635">
                  <c:v>3.659722222222475</c:v>
                </c:pt>
                <c:pt idx="2636">
                  <c:v>3.6611111111113641</c:v>
                </c:pt>
                <c:pt idx="2637">
                  <c:v>3.6625000000002532</c:v>
                </c:pt>
                <c:pt idx="2638">
                  <c:v>3.6638888888891423</c:v>
                </c:pt>
                <c:pt idx="2639">
                  <c:v>3.6652777777780314</c:v>
                </c:pt>
                <c:pt idx="2640">
                  <c:v>3.6666666666669205</c:v>
                </c:pt>
                <c:pt idx="2641">
                  <c:v>3.6680555555558096</c:v>
                </c:pt>
                <c:pt idx="2642">
                  <c:v>3.6694444444446987</c:v>
                </c:pt>
                <c:pt idx="2643">
                  <c:v>3.6708333333335879</c:v>
                </c:pt>
                <c:pt idx="2644">
                  <c:v>3.672222222222477</c:v>
                </c:pt>
                <c:pt idx="2645">
                  <c:v>3.6736111111113661</c:v>
                </c:pt>
                <c:pt idx="2646">
                  <c:v>3.6750000000002552</c:v>
                </c:pt>
                <c:pt idx="2647">
                  <c:v>3.6763888888891443</c:v>
                </c:pt>
                <c:pt idx="2648">
                  <c:v>3.6777777777780334</c:v>
                </c:pt>
                <c:pt idx="2649">
                  <c:v>3.6791666666669225</c:v>
                </c:pt>
                <c:pt idx="2650">
                  <c:v>3.6805555555558116</c:v>
                </c:pt>
                <c:pt idx="2651">
                  <c:v>3.6819444444447007</c:v>
                </c:pt>
                <c:pt idx="2652">
                  <c:v>3.6833333333335898</c:v>
                </c:pt>
                <c:pt idx="2653">
                  <c:v>3.6847222222224789</c:v>
                </c:pt>
                <c:pt idx="2654">
                  <c:v>3.686111111111368</c:v>
                </c:pt>
                <c:pt idx="2655">
                  <c:v>3.6875000000002571</c:v>
                </c:pt>
                <c:pt idx="2656">
                  <c:v>3.6888888888891462</c:v>
                </c:pt>
                <c:pt idx="2657">
                  <c:v>3.6902777777780353</c:v>
                </c:pt>
                <c:pt idx="2658">
                  <c:v>3.6916666666669244</c:v>
                </c:pt>
                <c:pt idx="2659">
                  <c:v>3.6930555555558136</c:v>
                </c:pt>
                <c:pt idx="2660">
                  <c:v>3.6944444444447027</c:v>
                </c:pt>
                <c:pt idx="2661">
                  <c:v>3.6958333333335918</c:v>
                </c:pt>
                <c:pt idx="2662">
                  <c:v>3.6972222222224809</c:v>
                </c:pt>
                <c:pt idx="2663">
                  <c:v>3.69861111111137</c:v>
                </c:pt>
                <c:pt idx="2664">
                  <c:v>3.7000000000002591</c:v>
                </c:pt>
                <c:pt idx="2665">
                  <c:v>3.7013888888891482</c:v>
                </c:pt>
                <c:pt idx="2666">
                  <c:v>3.7027777777780373</c:v>
                </c:pt>
                <c:pt idx="2667">
                  <c:v>3.7041666666669264</c:v>
                </c:pt>
                <c:pt idx="2668">
                  <c:v>3.7055555555558155</c:v>
                </c:pt>
                <c:pt idx="2669">
                  <c:v>3.7069444444447046</c:v>
                </c:pt>
                <c:pt idx="2670">
                  <c:v>3.7083333333335937</c:v>
                </c:pt>
                <c:pt idx="2671">
                  <c:v>3.7097222222224828</c:v>
                </c:pt>
                <c:pt idx="2672">
                  <c:v>3.7111111111113719</c:v>
                </c:pt>
                <c:pt idx="2673">
                  <c:v>3.712500000000261</c:v>
                </c:pt>
                <c:pt idx="2674">
                  <c:v>3.7138888888891501</c:v>
                </c:pt>
                <c:pt idx="2675">
                  <c:v>3.7152777777780392</c:v>
                </c:pt>
                <c:pt idx="2676">
                  <c:v>3.7166666666669284</c:v>
                </c:pt>
                <c:pt idx="2677">
                  <c:v>3.7180555555558175</c:v>
                </c:pt>
                <c:pt idx="2678">
                  <c:v>3.7194444444447066</c:v>
                </c:pt>
                <c:pt idx="2679">
                  <c:v>3.7208333333335957</c:v>
                </c:pt>
                <c:pt idx="2680">
                  <c:v>3.7222222222224848</c:v>
                </c:pt>
                <c:pt idx="2681">
                  <c:v>3.7236111111113739</c:v>
                </c:pt>
                <c:pt idx="2682">
                  <c:v>3.725000000000263</c:v>
                </c:pt>
                <c:pt idx="2683">
                  <c:v>3.7263888888891521</c:v>
                </c:pt>
                <c:pt idx="2684">
                  <c:v>3.7277777777780412</c:v>
                </c:pt>
                <c:pt idx="2685">
                  <c:v>3.7291666666669303</c:v>
                </c:pt>
                <c:pt idx="2686">
                  <c:v>3.7305555555558194</c:v>
                </c:pt>
                <c:pt idx="2687">
                  <c:v>3.7319444444447085</c:v>
                </c:pt>
                <c:pt idx="2688">
                  <c:v>3.7333333333335976</c:v>
                </c:pt>
                <c:pt idx="2689">
                  <c:v>3.7347222222224867</c:v>
                </c:pt>
                <c:pt idx="2690">
                  <c:v>3.7361111111113758</c:v>
                </c:pt>
                <c:pt idx="2691">
                  <c:v>3.7375000000002649</c:v>
                </c:pt>
                <c:pt idx="2692">
                  <c:v>3.738888888889154</c:v>
                </c:pt>
                <c:pt idx="2693">
                  <c:v>3.7402777777780432</c:v>
                </c:pt>
                <c:pt idx="2694">
                  <c:v>3.7416666666669323</c:v>
                </c:pt>
                <c:pt idx="2695">
                  <c:v>3.7430555555558214</c:v>
                </c:pt>
                <c:pt idx="2696">
                  <c:v>3.7444444444447105</c:v>
                </c:pt>
                <c:pt idx="2697">
                  <c:v>3.7458333333335996</c:v>
                </c:pt>
                <c:pt idx="2698">
                  <c:v>3.7472222222224887</c:v>
                </c:pt>
                <c:pt idx="2699">
                  <c:v>3.7486111111113778</c:v>
                </c:pt>
                <c:pt idx="2700">
                  <c:v>3.7500000000002669</c:v>
                </c:pt>
                <c:pt idx="2701">
                  <c:v>3.751388888889156</c:v>
                </c:pt>
                <c:pt idx="2702">
                  <c:v>3.7527777777780451</c:v>
                </c:pt>
                <c:pt idx="2703">
                  <c:v>3.7541666666669342</c:v>
                </c:pt>
                <c:pt idx="2704">
                  <c:v>3.7555555555558233</c:v>
                </c:pt>
                <c:pt idx="2705">
                  <c:v>3.7569444444447124</c:v>
                </c:pt>
                <c:pt idx="2706">
                  <c:v>3.7583333333336015</c:v>
                </c:pt>
                <c:pt idx="2707">
                  <c:v>3.7597222222224906</c:v>
                </c:pt>
                <c:pt idx="2708">
                  <c:v>3.7611111111113797</c:v>
                </c:pt>
                <c:pt idx="2709">
                  <c:v>3.7625000000002689</c:v>
                </c:pt>
                <c:pt idx="2710">
                  <c:v>3.763888888889158</c:v>
                </c:pt>
                <c:pt idx="2711">
                  <c:v>3.7652777777780471</c:v>
                </c:pt>
                <c:pt idx="2712">
                  <c:v>3.7666666666669362</c:v>
                </c:pt>
                <c:pt idx="2713">
                  <c:v>3.7680555555558253</c:v>
                </c:pt>
                <c:pt idx="2714">
                  <c:v>3.7694444444447144</c:v>
                </c:pt>
                <c:pt idx="2715">
                  <c:v>3.7708333333336035</c:v>
                </c:pt>
                <c:pt idx="2716">
                  <c:v>3.7722222222224926</c:v>
                </c:pt>
                <c:pt idx="2717">
                  <c:v>3.7736111111113817</c:v>
                </c:pt>
                <c:pt idx="2718">
                  <c:v>3.7750000000002708</c:v>
                </c:pt>
                <c:pt idx="2719">
                  <c:v>3.7763888888891599</c:v>
                </c:pt>
                <c:pt idx="2720">
                  <c:v>3.777777777778049</c:v>
                </c:pt>
                <c:pt idx="2721">
                  <c:v>3.7791666666669381</c:v>
                </c:pt>
                <c:pt idx="2722">
                  <c:v>3.7805555555558272</c:v>
                </c:pt>
                <c:pt idx="2723">
                  <c:v>3.7819444444447163</c:v>
                </c:pt>
                <c:pt idx="2724">
                  <c:v>3.7833333333336054</c:v>
                </c:pt>
                <c:pt idx="2725">
                  <c:v>3.7847222222224945</c:v>
                </c:pt>
                <c:pt idx="2726">
                  <c:v>3.7861111111113837</c:v>
                </c:pt>
                <c:pt idx="2727">
                  <c:v>3.7875000000002728</c:v>
                </c:pt>
                <c:pt idx="2728">
                  <c:v>3.7888888888891619</c:v>
                </c:pt>
                <c:pt idx="2729">
                  <c:v>3.790277777778051</c:v>
                </c:pt>
                <c:pt idx="2730">
                  <c:v>3.7916666666669401</c:v>
                </c:pt>
                <c:pt idx="2731">
                  <c:v>3.7930555555558292</c:v>
                </c:pt>
                <c:pt idx="2732">
                  <c:v>3.7944444444447183</c:v>
                </c:pt>
                <c:pt idx="2733">
                  <c:v>3.7958333333336074</c:v>
                </c:pt>
                <c:pt idx="2734">
                  <c:v>3.7972222222224965</c:v>
                </c:pt>
                <c:pt idx="2735">
                  <c:v>3.7986111111113856</c:v>
                </c:pt>
                <c:pt idx="2736">
                  <c:v>3.8000000000002747</c:v>
                </c:pt>
                <c:pt idx="2737">
                  <c:v>3.8013888888891638</c:v>
                </c:pt>
                <c:pt idx="2738">
                  <c:v>3.8027777777780529</c:v>
                </c:pt>
                <c:pt idx="2739">
                  <c:v>3.804166666666942</c:v>
                </c:pt>
                <c:pt idx="2740">
                  <c:v>3.8055555555558311</c:v>
                </c:pt>
                <c:pt idx="2741">
                  <c:v>3.8069444444447202</c:v>
                </c:pt>
                <c:pt idx="2742">
                  <c:v>3.8083333333336093</c:v>
                </c:pt>
                <c:pt idx="2743">
                  <c:v>3.8097222222224985</c:v>
                </c:pt>
                <c:pt idx="2744">
                  <c:v>3.8111111111113876</c:v>
                </c:pt>
                <c:pt idx="2745">
                  <c:v>3.8125000000002767</c:v>
                </c:pt>
                <c:pt idx="2746">
                  <c:v>3.8138888888891658</c:v>
                </c:pt>
                <c:pt idx="2747">
                  <c:v>3.8152777777780549</c:v>
                </c:pt>
                <c:pt idx="2748">
                  <c:v>3.816666666666944</c:v>
                </c:pt>
                <c:pt idx="2749">
                  <c:v>3.8180555555558331</c:v>
                </c:pt>
                <c:pt idx="2750">
                  <c:v>3.8194444444447222</c:v>
                </c:pt>
                <c:pt idx="2751">
                  <c:v>3.8208333333336113</c:v>
                </c:pt>
                <c:pt idx="2752">
                  <c:v>3.8222222222225004</c:v>
                </c:pt>
                <c:pt idx="2753">
                  <c:v>3.8236111111113895</c:v>
                </c:pt>
                <c:pt idx="2754">
                  <c:v>3.8250000000002786</c:v>
                </c:pt>
                <c:pt idx="2755">
                  <c:v>3.8263888888891677</c:v>
                </c:pt>
                <c:pt idx="2756">
                  <c:v>3.8277777777780568</c:v>
                </c:pt>
                <c:pt idx="2757">
                  <c:v>3.8291666666669459</c:v>
                </c:pt>
                <c:pt idx="2758">
                  <c:v>3.830555555555835</c:v>
                </c:pt>
                <c:pt idx="2759">
                  <c:v>3.8319444444447242</c:v>
                </c:pt>
                <c:pt idx="2760">
                  <c:v>3.8333333333336133</c:v>
                </c:pt>
                <c:pt idx="2761">
                  <c:v>3.8347222222225024</c:v>
                </c:pt>
                <c:pt idx="2762">
                  <c:v>3.8361111111113915</c:v>
                </c:pt>
                <c:pt idx="2763">
                  <c:v>3.8375000000002806</c:v>
                </c:pt>
                <c:pt idx="2764">
                  <c:v>3.8388888888891697</c:v>
                </c:pt>
                <c:pt idx="2765">
                  <c:v>3.8402777777780588</c:v>
                </c:pt>
                <c:pt idx="2766">
                  <c:v>3.8416666666669479</c:v>
                </c:pt>
                <c:pt idx="2767">
                  <c:v>3.843055555555837</c:v>
                </c:pt>
                <c:pt idx="2768">
                  <c:v>3.8444444444447261</c:v>
                </c:pt>
                <c:pt idx="2769">
                  <c:v>3.8458333333336152</c:v>
                </c:pt>
                <c:pt idx="2770">
                  <c:v>3.8472222222225043</c:v>
                </c:pt>
                <c:pt idx="2771">
                  <c:v>3.8486111111113934</c:v>
                </c:pt>
                <c:pt idx="2772">
                  <c:v>3.8500000000002825</c:v>
                </c:pt>
                <c:pt idx="2773">
                  <c:v>3.8513888888891716</c:v>
                </c:pt>
                <c:pt idx="2774">
                  <c:v>3.8527777777780607</c:v>
                </c:pt>
                <c:pt idx="2775">
                  <c:v>3.8541666666669498</c:v>
                </c:pt>
                <c:pt idx="2776">
                  <c:v>3.855555555555839</c:v>
                </c:pt>
                <c:pt idx="2777">
                  <c:v>3.8569444444447281</c:v>
                </c:pt>
                <c:pt idx="2778">
                  <c:v>3.8583333333336172</c:v>
                </c:pt>
                <c:pt idx="2779">
                  <c:v>3.8597222222225063</c:v>
                </c:pt>
                <c:pt idx="2780">
                  <c:v>3.8611111111113954</c:v>
                </c:pt>
                <c:pt idx="2781">
                  <c:v>3.8625000000002845</c:v>
                </c:pt>
                <c:pt idx="2782">
                  <c:v>3.8638888888891736</c:v>
                </c:pt>
                <c:pt idx="2783">
                  <c:v>3.8652777777780627</c:v>
                </c:pt>
                <c:pt idx="2784">
                  <c:v>3.8666666666669518</c:v>
                </c:pt>
                <c:pt idx="2785">
                  <c:v>3.8680555555558409</c:v>
                </c:pt>
                <c:pt idx="2786">
                  <c:v>3.86944444444473</c:v>
                </c:pt>
                <c:pt idx="2787">
                  <c:v>3.8708333333336191</c:v>
                </c:pt>
                <c:pt idx="2788">
                  <c:v>3.8722222222225082</c:v>
                </c:pt>
                <c:pt idx="2789">
                  <c:v>3.8736111111113973</c:v>
                </c:pt>
                <c:pt idx="2790">
                  <c:v>3.8750000000002864</c:v>
                </c:pt>
                <c:pt idx="2791">
                  <c:v>3.8763888888891755</c:v>
                </c:pt>
                <c:pt idx="2792">
                  <c:v>3.8777777777780646</c:v>
                </c:pt>
                <c:pt idx="2793">
                  <c:v>3.8791666666669538</c:v>
                </c:pt>
                <c:pt idx="2794">
                  <c:v>3.8805555555558429</c:v>
                </c:pt>
                <c:pt idx="2795">
                  <c:v>3.881944444444732</c:v>
                </c:pt>
                <c:pt idx="2796">
                  <c:v>3.8833333333336211</c:v>
                </c:pt>
                <c:pt idx="2797">
                  <c:v>3.8847222222225102</c:v>
                </c:pt>
                <c:pt idx="2798">
                  <c:v>3.8861111111113993</c:v>
                </c:pt>
                <c:pt idx="2799">
                  <c:v>3.8875000000002884</c:v>
                </c:pt>
                <c:pt idx="2800">
                  <c:v>3.8888888888891775</c:v>
                </c:pt>
                <c:pt idx="2801">
                  <c:v>3.8902777777780666</c:v>
                </c:pt>
                <c:pt idx="2802">
                  <c:v>3.8916666666669557</c:v>
                </c:pt>
                <c:pt idx="2803">
                  <c:v>3.8930555555558448</c:v>
                </c:pt>
                <c:pt idx="2804">
                  <c:v>3.8944444444447339</c:v>
                </c:pt>
                <c:pt idx="2805">
                  <c:v>3.895833333333623</c:v>
                </c:pt>
                <c:pt idx="2806">
                  <c:v>3.8972222222225121</c:v>
                </c:pt>
                <c:pt idx="2807">
                  <c:v>3.8986111111114012</c:v>
                </c:pt>
                <c:pt idx="2808">
                  <c:v>3.9000000000002903</c:v>
                </c:pt>
                <c:pt idx="2809">
                  <c:v>3.9013888888891795</c:v>
                </c:pt>
                <c:pt idx="2810">
                  <c:v>3.9027777777780686</c:v>
                </c:pt>
                <c:pt idx="2811">
                  <c:v>3.9041666666669577</c:v>
                </c:pt>
                <c:pt idx="2812">
                  <c:v>3.9055555555558468</c:v>
                </c:pt>
                <c:pt idx="2813">
                  <c:v>3.9069444444447359</c:v>
                </c:pt>
                <c:pt idx="2814">
                  <c:v>3.908333333333625</c:v>
                </c:pt>
                <c:pt idx="2815">
                  <c:v>3.9097222222225141</c:v>
                </c:pt>
                <c:pt idx="2816">
                  <c:v>3.9111111111114032</c:v>
                </c:pt>
                <c:pt idx="2817">
                  <c:v>3.9125000000002923</c:v>
                </c:pt>
                <c:pt idx="2818">
                  <c:v>3.9138888888891814</c:v>
                </c:pt>
                <c:pt idx="2819">
                  <c:v>3.9152777777780705</c:v>
                </c:pt>
                <c:pt idx="2820">
                  <c:v>3.9166666666669596</c:v>
                </c:pt>
                <c:pt idx="2821">
                  <c:v>3.9180555555558487</c:v>
                </c:pt>
                <c:pt idx="2822">
                  <c:v>3.9194444444447378</c:v>
                </c:pt>
                <c:pt idx="2823">
                  <c:v>3.9208333333336269</c:v>
                </c:pt>
                <c:pt idx="2824">
                  <c:v>3.922222222222516</c:v>
                </c:pt>
                <c:pt idx="2825">
                  <c:v>3.9236111111114051</c:v>
                </c:pt>
                <c:pt idx="2826">
                  <c:v>3.9250000000002943</c:v>
                </c:pt>
                <c:pt idx="2827">
                  <c:v>3.9263888888891834</c:v>
                </c:pt>
                <c:pt idx="2828">
                  <c:v>3.9277777777780725</c:v>
                </c:pt>
                <c:pt idx="2829">
                  <c:v>3.9291666666669616</c:v>
                </c:pt>
                <c:pt idx="2830">
                  <c:v>3.9305555555558507</c:v>
                </c:pt>
                <c:pt idx="2831">
                  <c:v>3.9319444444447398</c:v>
                </c:pt>
                <c:pt idx="2832">
                  <c:v>3.9333333333336289</c:v>
                </c:pt>
                <c:pt idx="2833">
                  <c:v>3.934722222222518</c:v>
                </c:pt>
                <c:pt idx="2834">
                  <c:v>3.9361111111114071</c:v>
                </c:pt>
                <c:pt idx="2835">
                  <c:v>3.9375000000002962</c:v>
                </c:pt>
                <c:pt idx="2836">
                  <c:v>3.9388888888891853</c:v>
                </c:pt>
                <c:pt idx="2837">
                  <c:v>3.9402777777780744</c:v>
                </c:pt>
                <c:pt idx="2838">
                  <c:v>3.9416666666669635</c:v>
                </c:pt>
                <c:pt idx="2839">
                  <c:v>3.9430555555558526</c:v>
                </c:pt>
                <c:pt idx="2840">
                  <c:v>3.9444444444447417</c:v>
                </c:pt>
                <c:pt idx="2841">
                  <c:v>3.9458333333336308</c:v>
                </c:pt>
                <c:pt idx="2842">
                  <c:v>3.9472222222225199</c:v>
                </c:pt>
                <c:pt idx="2843">
                  <c:v>3.9486111111114091</c:v>
                </c:pt>
                <c:pt idx="2844">
                  <c:v>3.9500000000002982</c:v>
                </c:pt>
                <c:pt idx="2845">
                  <c:v>3.9513888888891873</c:v>
                </c:pt>
                <c:pt idx="2846">
                  <c:v>3.9527777777780764</c:v>
                </c:pt>
                <c:pt idx="2847">
                  <c:v>3.9541666666669655</c:v>
                </c:pt>
                <c:pt idx="2848">
                  <c:v>3.9555555555558546</c:v>
                </c:pt>
                <c:pt idx="2849">
                  <c:v>3.9569444444447437</c:v>
                </c:pt>
                <c:pt idx="2850">
                  <c:v>3.9583333333336328</c:v>
                </c:pt>
                <c:pt idx="2851">
                  <c:v>3.9597222222225219</c:v>
                </c:pt>
                <c:pt idx="2852">
                  <c:v>3.961111111111411</c:v>
                </c:pt>
                <c:pt idx="2853">
                  <c:v>3.9625000000003001</c:v>
                </c:pt>
                <c:pt idx="2854">
                  <c:v>3.9638888888891892</c:v>
                </c:pt>
                <c:pt idx="2855">
                  <c:v>3.9652777777780783</c:v>
                </c:pt>
                <c:pt idx="2856">
                  <c:v>3.9666666666669674</c:v>
                </c:pt>
                <c:pt idx="2857">
                  <c:v>3.9680555555558565</c:v>
                </c:pt>
                <c:pt idx="2858">
                  <c:v>3.9694444444447456</c:v>
                </c:pt>
                <c:pt idx="2859">
                  <c:v>3.9708333333336348</c:v>
                </c:pt>
                <c:pt idx="2860">
                  <c:v>3.9722222222225239</c:v>
                </c:pt>
                <c:pt idx="2861">
                  <c:v>3.973611111111413</c:v>
                </c:pt>
                <c:pt idx="2862">
                  <c:v>3.9750000000003021</c:v>
                </c:pt>
                <c:pt idx="2863">
                  <c:v>3.9763888888891912</c:v>
                </c:pt>
                <c:pt idx="2864">
                  <c:v>3.9777777777780803</c:v>
                </c:pt>
                <c:pt idx="2865">
                  <c:v>3.9791666666669694</c:v>
                </c:pt>
                <c:pt idx="2866">
                  <c:v>3.9805555555558585</c:v>
                </c:pt>
                <c:pt idx="2867">
                  <c:v>3.9819444444447476</c:v>
                </c:pt>
                <c:pt idx="2868">
                  <c:v>3.9833333333336367</c:v>
                </c:pt>
                <c:pt idx="2869">
                  <c:v>3.9847222222225258</c:v>
                </c:pt>
                <c:pt idx="2870">
                  <c:v>3.9861111111114149</c:v>
                </c:pt>
                <c:pt idx="2871">
                  <c:v>3.987500000000304</c:v>
                </c:pt>
                <c:pt idx="2872">
                  <c:v>3.9888888888891931</c:v>
                </c:pt>
                <c:pt idx="2873">
                  <c:v>3.9902777777780822</c:v>
                </c:pt>
                <c:pt idx="2874">
                  <c:v>3.9916666666669713</c:v>
                </c:pt>
                <c:pt idx="2875">
                  <c:v>3.9930555555558604</c:v>
                </c:pt>
                <c:pt idx="2876">
                  <c:v>3.9944444444447496</c:v>
                </c:pt>
                <c:pt idx="2877">
                  <c:v>3.9958333333336387</c:v>
                </c:pt>
                <c:pt idx="2878">
                  <c:v>3.9972222222225278</c:v>
                </c:pt>
                <c:pt idx="2879">
                  <c:v>3.9986111111114169</c:v>
                </c:pt>
                <c:pt idx="2880">
                  <c:v>4.0000000000003055</c:v>
                </c:pt>
                <c:pt idx="2881">
                  <c:v>4.0013888888891946</c:v>
                </c:pt>
                <c:pt idx="2882">
                  <c:v>4.0027777777780837</c:v>
                </c:pt>
                <c:pt idx="2883">
                  <c:v>4.0041666666669729</c:v>
                </c:pt>
                <c:pt idx="2884">
                  <c:v>4.005555555555862</c:v>
                </c:pt>
                <c:pt idx="2885">
                  <c:v>4.0069444444447511</c:v>
                </c:pt>
                <c:pt idx="2886">
                  <c:v>4.0083333333336402</c:v>
                </c:pt>
                <c:pt idx="2887">
                  <c:v>4.0097222222225293</c:v>
                </c:pt>
                <c:pt idx="2888">
                  <c:v>4.0111111111114184</c:v>
                </c:pt>
                <c:pt idx="2889">
                  <c:v>4.0125000000003075</c:v>
                </c:pt>
                <c:pt idx="2890">
                  <c:v>4.0138888888891966</c:v>
                </c:pt>
                <c:pt idx="2891">
                  <c:v>4.0152777777780857</c:v>
                </c:pt>
                <c:pt idx="2892">
                  <c:v>4.0166666666669748</c:v>
                </c:pt>
                <c:pt idx="2893">
                  <c:v>4.0180555555558639</c:v>
                </c:pt>
                <c:pt idx="2894">
                  <c:v>4.019444444444753</c:v>
                </c:pt>
                <c:pt idx="2895">
                  <c:v>4.0208333333336421</c:v>
                </c:pt>
                <c:pt idx="2896">
                  <c:v>4.0222222222225312</c:v>
                </c:pt>
                <c:pt idx="2897">
                  <c:v>4.0236111111114203</c:v>
                </c:pt>
                <c:pt idx="2898">
                  <c:v>4.0250000000003094</c:v>
                </c:pt>
                <c:pt idx="2899">
                  <c:v>4.0263888888891985</c:v>
                </c:pt>
                <c:pt idx="2900">
                  <c:v>4.0277777777780877</c:v>
                </c:pt>
                <c:pt idx="2901">
                  <c:v>4.0291666666669768</c:v>
                </c:pt>
                <c:pt idx="2902">
                  <c:v>4.0305555555558659</c:v>
                </c:pt>
                <c:pt idx="2903">
                  <c:v>4.031944444444755</c:v>
                </c:pt>
                <c:pt idx="2904">
                  <c:v>4.0333333333336441</c:v>
                </c:pt>
                <c:pt idx="2905">
                  <c:v>4.0347222222225332</c:v>
                </c:pt>
                <c:pt idx="2906">
                  <c:v>4.0361111111114223</c:v>
                </c:pt>
                <c:pt idx="2907">
                  <c:v>4.0375000000003114</c:v>
                </c:pt>
                <c:pt idx="2908">
                  <c:v>4.0388888888892005</c:v>
                </c:pt>
                <c:pt idx="2909">
                  <c:v>4.0402777777780896</c:v>
                </c:pt>
                <c:pt idx="2910">
                  <c:v>4.0416666666669787</c:v>
                </c:pt>
                <c:pt idx="2911">
                  <c:v>4.0430555555558678</c:v>
                </c:pt>
                <c:pt idx="2912">
                  <c:v>4.0444444444447569</c:v>
                </c:pt>
                <c:pt idx="2913">
                  <c:v>4.045833333333646</c:v>
                </c:pt>
                <c:pt idx="2914">
                  <c:v>4.0472222222225351</c:v>
                </c:pt>
                <c:pt idx="2915">
                  <c:v>4.0486111111114242</c:v>
                </c:pt>
                <c:pt idx="2916">
                  <c:v>4.0500000000003133</c:v>
                </c:pt>
                <c:pt idx="2917">
                  <c:v>4.0513888888892025</c:v>
                </c:pt>
                <c:pt idx="2918">
                  <c:v>4.0527777777780916</c:v>
                </c:pt>
                <c:pt idx="2919">
                  <c:v>4.0541666666669807</c:v>
                </c:pt>
                <c:pt idx="2920">
                  <c:v>4.0555555555558698</c:v>
                </c:pt>
                <c:pt idx="2921">
                  <c:v>4.0569444444447589</c:v>
                </c:pt>
                <c:pt idx="2922">
                  <c:v>4.058333333333648</c:v>
                </c:pt>
                <c:pt idx="2923">
                  <c:v>4.0597222222225371</c:v>
                </c:pt>
                <c:pt idx="2924">
                  <c:v>4.0611111111114262</c:v>
                </c:pt>
                <c:pt idx="2925">
                  <c:v>4.0625000000003153</c:v>
                </c:pt>
                <c:pt idx="2926">
                  <c:v>4.0638888888892044</c:v>
                </c:pt>
                <c:pt idx="2927">
                  <c:v>4.0652777777780935</c:v>
                </c:pt>
                <c:pt idx="2928">
                  <c:v>4.0666666666669826</c:v>
                </c:pt>
                <c:pt idx="2929">
                  <c:v>4.0680555555558717</c:v>
                </c:pt>
                <c:pt idx="2930">
                  <c:v>4.0694444444447608</c:v>
                </c:pt>
                <c:pt idx="2931">
                  <c:v>4.0708333333336499</c:v>
                </c:pt>
                <c:pt idx="2932">
                  <c:v>4.072222222222539</c:v>
                </c:pt>
                <c:pt idx="2933">
                  <c:v>4.0736111111114282</c:v>
                </c:pt>
                <c:pt idx="2934">
                  <c:v>4.0750000000003173</c:v>
                </c:pt>
                <c:pt idx="2935">
                  <c:v>4.0763888888892064</c:v>
                </c:pt>
                <c:pt idx="2936">
                  <c:v>4.0777777777780955</c:v>
                </c:pt>
                <c:pt idx="2937">
                  <c:v>4.0791666666669846</c:v>
                </c:pt>
                <c:pt idx="2938">
                  <c:v>4.0805555555558737</c:v>
                </c:pt>
                <c:pt idx="2939">
                  <c:v>4.0819444444447628</c:v>
                </c:pt>
                <c:pt idx="2940">
                  <c:v>4.0833333333336519</c:v>
                </c:pt>
                <c:pt idx="2941">
                  <c:v>4.084722222222541</c:v>
                </c:pt>
                <c:pt idx="2942">
                  <c:v>4.0861111111114301</c:v>
                </c:pt>
                <c:pt idx="2943">
                  <c:v>4.0875000000003192</c:v>
                </c:pt>
                <c:pt idx="2944">
                  <c:v>4.0888888888892083</c:v>
                </c:pt>
                <c:pt idx="2945">
                  <c:v>4.0902777777780974</c:v>
                </c:pt>
                <c:pt idx="2946">
                  <c:v>4.0916666666669865</c:v>
                </c:pt>
                <c:pt idx="2947">
                  <c:v>4.0930555555558756</c:v>
                </c:pt>
                <c:pt idx="2948">
                  <c:v>4.0944444444447647</c:v>
                </c:pt>
                <c:pt idx="2949">
                  <c:v>4.0958333333336538</c:v>
                </c:pt>
                <c:pt idx="2950">
                  <c:v>4.097222222222543</c:v>
                </c:pt>
                <c:pt idx="2951">
                  <c:v>4.0986111111114321</c:v>
                </c:pt>
                <c:pt idx="2952">
                  <c:v>4.1000000000003212</c:v>
                </c:pt>
                <c:pt idx="2953">
                  <c:v>4.1013888888892103</c:v>
                </c:pt>
                <c:pt idx="2954">
                  <c:v>4.1027777777780994</c:v>
                </c:pt>
                <c:pt idx="2955">
                  <c:v>4.1041666666669885</c:v>
                </c:pt>
                <c:pt idx="2956">
                  <c:v>4.1055555555558776</c:v>
                </c:pt>
                <c:pt idx="2957">
                  <c:v>4.1069444444447667</c:v>
                </c:pt>
                <c:pt idx="2958">
                  <c:v>4.1083333333336558</c:v>
                </c:pt>
                <c:pt idx="2959">
                  <c:v>4.1097222222225449</c:v>
                </c:pt>
                <c:pt idx="2960">
                  <c:v>4.111111111111434</c:v>
                </c:pt>
                <c:pt idx="2961">
                  <c:v>4.1125000000003231</c:v>
                </c:pt>
                <c:pt idx="2962">
                  <c:v>4.1138888888892122</c:v>
                </c:pt>
                <c:pt idx="2963">
                  <c:v>4.1152777777781013</c:v>
                </c:pt>
                <c:pt idx="2964">
                  <c:v>4.1166666666669904</c:v>
                </c:pt>
                <c:pt idx="2965">
                  <c:v>4.1180555555558795</c:v>
                </c:pt>
                <c:pt idx="2966">
                  <c:v>4.1194444444447686</c:v>
                </c:pt>
                <c:pt idx="2967">
                  <c:v>4.1208333333336578</c:v>
                </c:pt>
                <c:pt idx="2968">
                  <c:v>4.1222222222225469</c:v>
                </c:pt>
                <c:pt idx="2969">
                  <c:v>4.123611111111436</c:v>
                </c:pt>
                <c:pt idx="2970">
                  <c:v>4.1250000000003251</c:v>
                </c:pt>
                <c:pt idx="2971">
                  <c:v>4.1263888888892142</c:v>
                </c:pt>
                <c:pt idx="2972">
                  <c:v>4.1277777777781033</c:v>
                </c:pt>
                <c:pt idx="2973">
                  <c:v>4.1291666666669924</c:v>
                </c:pt>
                <c:pt idx="2974">
                  <c:v>4.1305555555558815</c:v>
                </c:pt>
                <c:pt idx="2975">
                  <c:v>4.1319444444447706</c:v>
                </c:pt>
                <c:pt idx="2976">
                  <c:v>4.1333333333336597</c:v>
                </c:pt>
                <c:pt idx="2977">
                  <c:v>4.1347222222225488</c:v>
                </c:pt>
                <c:pt idx="2978">
                  <c:v>4.1361111111114379</c:v>
                </c:pt>
                <c:pt idx="2979">
                  <c:v>4.137500000000327</c:v>
                </c:pt>
                <c:pt idx="2980">
                  <c:v>4.1388888888892161</c:v>
                </c:pt>
                <c:pt idx="2981">
                  <c:v>4.1402777777781052</c:v>
                </c:pt>
                <c:pt idx="2982">
                  <c:v>4.1416666666669943</c:v>
                </c:pt>
                <c:pt idx="2983">
                  <c:v>4.1430555555558835</c:v>
                </c:pt>
                <c:pt idx="2984">
                  <c:v>4.1444444444447726</c:v>
                </c:pt>
                <c:pt idx="2985">
                  <c:v>4.1458333333336617</c:v>
                </c:pt>
                <c:pt idx="2986">
                  <c:v>4.1472222222225508</c:v>
                </c:pt>
                <c:pt idx="2987">
                  <c:v>4.1486111111114399</c:v>
                </c:pt>
                <c:pt idx="2988">
                  <c:v>4.150000000000329</c:v>
                </c:pt>
                <c:pt idx="2989">
                  <c:v>4.1513888888892181</c:v>
                </c:pt>
                <c:pt idx="2990">
                  <c:v>4.1527777777781072</c:v>
                </c:pt>
                <c:pt idx="2991">
                  <c:v>4.1541666666669963</c:v>
                </c:pt>
                <c:pt idx="2992">
                  <c:v>4.1555555555558854</c:v>
                </c:pt>
                <c:pt idx="2993">
                  <c:v>4.1569444444447745</c:v>
                </c:pt>
                <c:pt idx="2994">
                  <c:v>4.1583333333336636</c:v>
                </c:pt>
                <c:pt idx="2995">
                  <c:v>4.1597222222225527</c:v>
                </c:pt>
                <c:pt idx="2996">
                  <c:v>4.1611111111114418</c:v>
                </c:pt>
                <c:pt idx="2997">
                  <c:v>4.1625000000003309</c:v>
                </c:pt>
                <c:pt idx="2998">
                  <c:v>4.16388888888922</c:v>
                </c:pt>
                <c:pt idx="2999">
                  <c:v>4.1652777777781091</c:v>
                </c:pt>
                <c:pt idx="3000">
                  <c:v>4.1666666666669983</c:v>
                </c:pt>
                <c:pt idx="3001">
                  <c:v>4.1680555555558874</c:v>
                </c:pt>
                <c:pt idx="3002">
                  <c:v>4.1694444444447765</c:v>
                </c:pt>
                <c:pt idx="3003">
                  <c:v>4.1708333333336656</c:v>
                </c:pt>
                <c:pt idx="3004">
                  <c:v>4.1722222222225547</c:v>
                </c:pt>
                <c:pt idx="3005">
                  <c:v>4.1736111111114438</c:v>
                </c:pt>
                <c:pt idx="3006">
                  <c:v>4.1750000000003329</c:v>
                </c:pt>
                <c:pt idx="3007">
                  <c:v>4.176388888889222</c:v>
                </c:pt>
                <c:pt idx="3008">
                  <c:v>4.1777777777781111</c:v>
                </c:pt>
                <c:pt idx="3009">
                  <c:v>4.1791666666670002</c:v>
                </c:pt>
                <c:pt idx="3010">
                  <c:v>4.1805555555558893</c:v>
                </c:pt>
                <c:pt idx="3011">
                  <c:v>4.1819444444447784</c:v>
                </c:pt>
                <c:pt idx="3012">
                  <c:v>4.1833333333336675</c:v>
                </c:pt>
                <c:pt idx="3013">
                  <c:v>4.1847222222225566</c:v>
                </c:pt>
                <c:pt idx="3014">
                  <c:v>4.1861111111114457</c:v>
                </c:pt>
                <c:pt idx="3015">
                  <c:v>4.1875000000003348</c:v>
                </c:pt>
                <c:pt idx="3016">
                  <c:v>4.1888888888892239</c:v>
                </c:pt>
                <c:pt idx="3017">
                  <c:v>4.1902777777781131</c:v>
                </c:pt>
                <c:pt idx="3018">
                  <c:v>4.1916666666670022</c:v>
                </c:pt>
                <c:pt idx="3019">
                  <c:v>4.1930555555558913</c:v>
                </c:pt>
                <c:pt idx="3020">
                  <c:v>4.1944444444447804</c:v>
                </c:pt>
                <c:pt idx="3021">
                  <c:v>4.1958333333336695</c:v>
                </c:pt>
                <c:pt idx="3022">
                  <c:v>4.1972222222225586</c:v>
                </c:pt>
                <c:pt idx="3023">
                  <c:v>4.1986111111114477</c:v>
                </c:pt>
                <c:pt idx="3024">
                  <c:v>4.2000000000003368</c:v>
                </c:pt>
                <c:pt idx="3025">
                  <c:v>4.2013888888892259</c:v>
                </c:pt>
                <c:pt idx="3026">
                  <c:v>4.202777777778115</c:v>
                </c:pt>
                <c:pt idx="3027">
                  <c:v>4.2041666666670041</c:v>
                </c:pt>
                <c:pt idx="3028">
                  <c:v>4.2055555555558932</c:v>
                </c:pt>
                <c:pt idx="3029">
                  <c:v>4.2069444444447823</c:v>
                </c:pt>
                <c:pt idx="3030">
                  <c:v>4.2083333333336714</c:v>
                </c:pt>
                <c:pt idx="3031">
                  <c:v>4.2097222222225605</c:v>
                </c:pt>
                <c:pt idx="3032">
                  <c:v>4.2111111111114496</c:v>
                </c:pt>
                <c:pt idx="3033">
                  <c:v>4.2125000000003388</c:v>
                </c:pt>
                <c:pt idx="3034">
                  <c:v>4.2138888888892279</c:v>
                </c:pt>
                <c:pt idx="3035">
                  <c:v>4.215277777778117</c:v>
                </c:pt>
                <c:pt idx="3036">
                  <c:v>4.2166666666670061</c:v>
                </c:pt>
                <c:pt idx="3037">
                  <c:v>4.2180555555558952</c:v>
                </c:pt>
                <c:pt idx="3038">
                  <c:v>4.2194444444447843</c:v>
                </c:pt>
                <c:pt idx="3039">
                  <c:v>4.2208333333336734</c:v>
                </c:pt>
                <c:pt idx="3040">
                  <c:v>4.2222222222225625</c:v>
                </c:pt>
                <c:pt idx="3041">
                  <c:v>4.2236111111114516</c:v>
                </c:pt>
                <c:pt idx="3042">
                  <c:v>4.2250000000003407</c:v>
                </c:pt>
                <c:pt idx="3043">
                  <c:v>4.2263888888892298</c:v>
                </c:pt>
                <c:pt idx="3044">
                  <c:v>4.2277777777781189</c:v>
                </c:pt>
                <c:pt idx="3045">
                  <c:v>4.229166666667008</c:v>
                </c:pt>
                <c:pt idx="3046">
                  <c:v>4.2305555555558971</c:v>
                </c:pt>
                <c:pt idx="3047">
                  <c:v>4.2319444444447862</c:v>
                </c:pt>
                <c:pt idx="3048">
                  <c:v>4.2333333333336753</c:v>
                </c:pt>
                <c:pt idx="3049">
                  <c:v>4.2347222222225644</c:v>
                </c:pt>
                <c:pt idx="3050">
                  <c:v>4.2361111111114536</c:v>
                </c:pt>
                <c:pt idx="3051">
                  <c:v>4.2375000000003427</c:v>
                </c:pt>
                <c:pt idx="3052">
                  <c:v>4.2388888888892318</c:v>
                </c:pt>
                <c:pt idx="3053">
                  <c:v>4.2402777777781209</c:v>
                </c:pt>
                <c:pt idx="3054">
                  <c:v>4.24166666666701</c:v>
                </c:pt>
                <c:pt idx="3055">
                  <c:v>4.2430555555558991</c:v>
                </c:pt>
                <c:pt idx="3056">
                  <c:v>4.2444444444447882</c:v>
                </c:pt>
                <c:pt idx="3057">
                  <c:v>4.2458333333336773</c:v>
                </c:pt>
                <c:pt idx="3058">
                  <c:v>4.2472222222225664</c:v>
                </c:pt>
                <c:pt idx="3059">
                  <c:v>4.2486111111114555</c:v>
                </c:pt>
                <c:pt idx="3060">
                  <c:v>4.2500000000003446</c:v>
                </c:pt>
                <c:pt idx="3061">
                  <c:v>4.2513888888892337</c:v>
                </c:pt>
                <c:pt idx="3062">
                  <c:v>4.2527777777781228</c:v>
                </c:pt>
                <c:pt idx="3063">
                  <c:v>4.2541666666670119</c:v>
                </c:pt>
                <c:pt idx="3064">
                  <c:v>4.255555555555901</c:v>
                </c:pt>
                <c:pt idx="3065">
                  <c:v>4.2569444444447901</c:v>
                </c:pt>
                <c:pt idx="3066">
                  <c:v>4.2583333333336792</c:v>
                </c:pt>
                <c:pt idx="3067">
                  <c:v>4.2597222222225684</c:v>
                </c:pt>
                <c:pt idx="3068">
                  <c:v>4.2611111111114575</c:v>
                </c:pt>
                <c:pt idx="3069">
                  <c:v>4.2625000000003466</c:v>
                </c:pt>
                <c:pt idx="3070">
                  <c:v>4.2638888888892357</c:v>
                </c:pt>
                <c:pt idx="3071">
                  <c:v>4.2652777777781248</c:v>
                </c:pt>
                <c:pt idx="3072">
                  <c:v>4.2666666666670139</c:v>
                </c:pt>
                <c:pt idx="3073">
                  <c:v>4.268055555555903</c:v>
                </c:pt>
                <c:pt idx="3074">
                  <c:v>4.2694444444447921</c:v>
                </c:pt>
                <c:pt idx="3075">
                  <c:v>4.2708333333336812</c:v>
                </c:pt>
                <c:pt idx="3076">
                  <c:v>4.2722222222225703</c:v>
                </c:pt>
                <c:pt idx="3077">
                  <c:v>4.2736111111114594</c:v>
                </c:pt>
                <c:pt idx="3078">
                  <c:v>4.2750000000003485</c:v>
                </c:pt>
                <c:pt idx="3079">
                  <c:v>4.2763888888892376</c:v>
                </c:pt>
                <c:pt idx="3080">
                  <c:v>4.2777777777781267</c:v>
                </c:pt>
                <c:pt idx="3081">
                  <c:v>4.2791666666670158</c:v>
                </c:pt>
                <c:pt idx="3082">
                  <c:v>4.2805555555559049</c:v>
                </c:pt>
                <c:pt idx="3083">
                  <c:v>4.2819444444447941</c:v>
                </c:pt>
                <c:pt idx="3084">
                  <c:v>4.2833333333336832</c:v>
                </c:pt>
                <c:pt idx="3085">
                  <c:v>4.2847222222225723</c:v>
                </c:pt>
                <c:pt idx="3086">
                  <c:v>4.2861111111114614</c:v>
                </c:pt>
                <c:pt idx="3087">
                  <c:v>4.2875000000003505</c:v>
                </c:pt>
                <c:pt idx="3088">
                  <c:v>4.2888888888892396</c:v>
                </c:pt>
                <c:pt idx="3089">
                  <c:v>4.2902777777781287</c:v>
                </c:pt>
                <c:pt idx="3090">
                  <c:v>4.2916666666670178</c:v>
                </c:pt>
                <c:pt idx="3091">
                  <c:v>4.2930555555559069</c:v>
                </c:pt>
                <c:pt idx="3092">
                  <c:v>4.294444444444796</c:v>
                </c:pt>
                <c:pt idx="3093">
                  <c:v>4.2958333333336851</c:v>
                </c:pt>
                <c:pt idx="3094">
                  <c:v>4.2972222222225742</c:v>
                </c:pt>
                <c:pt idx="3095">
                  <c:v>4.2986111111114633</c:v>
                </c:pt>
                <c:pt idx="3096">
                  <c:v>4.3000000000003524</c:v>
                </c:pt>
                <c:pt idx="3097">
                  <c:v>4.3013888888892415</c:v>
                </c:pt>
                <c:pt idx="3098">
                  <c:v>4.3027777777781306</c:v>
                </c:pt>
                <c:pt idx="3099">
                  <c:v>4.3041666666670197</c:v>
                </c:pt>
                <c:pt idx="3100">
                  <c:v>4.3055555555559089</c:v>
                </c:pt>
                <c:pt idx="3101">
                  <c:v>4.306944444444798</c:v>
                </c:pt>
                <c:pt idx="3102">
                  <c:v>4.3083333333336871</c:v>
                </c:pt>
                <c:pt idx="3103">
                  <c:v>4.3097222222225762</c:v>
                </c:pt>
                <c:pt idx="3104">
                  <c:v>4.3111111111114653</c:v>
                </c:pt>
                <c:pt idx="3105">
                  <c:v>4.3125000000003544</c:v>
                </c:pt>
                <c:pt idx="3106">
                  <c:v>4.3138888888892435</c:v>
                </c:pt>
                <c:pt idx="3107">
                  <c:v>4.3152777777781326</c:v>
                </c:pt>
                <c:pt idx="3108">
                  <c:v>4.3166666666670217</c:v>
                </c:pt>
                <c:pt idx="3109">
                  <c:v>4.3180555555559108</c:v>
                </c:pt>
                <c:pt idx="3110">
                  <c:v>4.3194444444447999</c:v>
                </c:pt>
                <c:pt idx="3111">
                  <c:v>4.320833333333689</c:v>
                </c:pt>
                <c:pt idx="3112">
                  <c:v>4.3222222222225781</c:v>
                </c:pt>
                <c:pt idx="3113">
                  <c:v>4.3236111111114672</c:v>
                </c:pt>
                <c:pt idx="3114">
                  <c:v>4.3250000000003563</c:v>
                </c:pt>
                <c:pt idx="3115">
                  <c:v>4.3263888888892454</c:v>
                </c:pt>
                <c:pt idx="3116">
                  <c:v>4.3277777777781345</c:v>
                </c:pt>
                <c:pt idx="3117">
                  <c:v>4.3291666666670237</c:v>
                </c:pt>
                <c:pt idx="3118">
                  <c:v>4.3305555555559128</c:v>
                </c:pt>
                <c:pt idx="3119">
                  <c:v>4.3319444444448019</c:v>
                </c:pt>
                <c:pt idx="3120">
                  <c:v>4.333333333333691</c:v>
                </c:pt>
                <c:pt idx="3121">
                  <c:v>4.3347222222225801</c:v>
                </c:pt>
                <c:pt idx="3122">
                  <c:v>4.3361111111114692</c:v>
                </c:pt>
                <c:pt idx="3123">
                  <c:v>4.3375000000003583</c:v>
                </c:pt>
                <c:pt idx="3124">
                  <c:v>4.3388888888892474</c:v>
                </c:pt>
                <c:pt idx="3125">
                  <c:v>4.3402777777781365</c:v>
                </c:pt>
                <c:pt idx="3126">
                  <c:v>4.3416666666670256</c:v>
                </c:pt>
                <c:pt idx="3127">
                  <c:v>4.3430555555559147</c:v>
                </c:pt>
                <c:pt idx="3128">
                  <c:v>4.3444444444448038</c:v>
                </c:pt>
                <c:pt idx="3129">
                  <c:v>4.3458333333336929</c:v>
                </c:pt>
                <c:pt idx="3130">
                  <c:v>4.347222222222582</c:v>
                </c:pt>
                <c:pt idx="3131">
                  <c:v>4.3486111111114711</c:v>
                </c:pt>
                <c:pt idx="3132">
                  <c:v>4.3500000000003602</c:v>
                </c:pt>
                <c:pt idx="3133">
                  <c:v>4.3513888888892494</c:v>
                </c:pt>
                <c:pt idx="3134">
                  <c:v>4.3527777777781385</c:v>
                </c:pt>
                <c:pt idx="3135">
                  <c:v>4.3541666666670276</c:v>
                </c:pt>
                <c:pt idx="3136">
                  <c:v>4.3555555555559167</c:v>
                </c:pt>
                <c:pt idx="3137">
                  <c:v>4.3569444444448058</c:v>
                </c:pt>
                <c:pt idx="3138">
                  <c:v>4.3583333333336949</c:v>
                </c:pt>
                <c:pt idx="3139">
                  <c:v>4.359722222222584</c:v>
                </c:pt>
                <c:pt idx="3140">
                  <c:v>4.3611111111114731</c:v>
                </c:pt>
                <c:pt idx="3141">
                  <c:v>4.3625000000003622</c:v>
                </c:pt>
                <c:pt idx="3142">
                  <c:v>4.3638888888892513</c:v>
                </c:pt>
                <c:pt idx="3143">
                  <c:v>4.3652777777781404</c:v>
                </c:pt>
                <c:pt idx="3144">
                  <c:v>4.3666666666670295</c:v>
                </c:pt>
                <c:pt idx="3145">
                  <c:v>4.3680555555559186</c:v>
                </c:pt>
                <c:pt idx="3146">
                  <c:v>4.3694444444448077</c:v>
                </c:pt>
                <c:pt idx="3147">
                  <c:v>4.3708333333336968</c:v>
                </c:pt>
                <c:pt idx="3148">
                  <c:v>4.3722222222225859</c:v>
                </c:pt>
                <c:pt idx="3149">
                  <c:v>4.373611111111475</c:v>
                </c:pt>
                <c:pt idx="3150">
                  <c:v>4.3750000000003642</c:v>
                </c:pt>
                <c:pt idx="3151">
                  <c:v>4.3763888888892533</c:v>
                </c:pt>
                <c:pt idx="3152">
                  <c:v>4.3777777777781424</c:v>
                </c:pt>
                <c:pt idx="3153">
                  <c:v>4.3791666666670315</c:v>
                </c:pt>
                <c:pt idx="3154">
                  <c:v>4.3805555555559206</c:v>
                </c:pt>
                <c:pt idx="3155">
                  <c:v>4.3819444444448097</c:v>
                </c:pt>
                <c:pt idx="3156">
                  <c:v>4.3833333333336988</c:v>
                </c:pt>
                <c:pt idx="3157">
                  <c:v>4.3847222222225879</c:v>
                </c:pt>
                <c:pt idx="3158">
                  <c:v>4.386111111111477</c:v>
                </c:pt>
                <c:pt idx="3159">
                  <c:v>4.3875000000003661</c:v>
                </c:pt>
                <c:pt idx="3160">
                  <c:v>4.3888888888892552</c:v>
                </c:pt>
                <c:pt idx="3161">
                  <c:v>4.3902777777781443</c:v>
                </c:pt>
                <c:pt idx="3162">
                  <c:v>4.3916666666670334</c:v>
                </c:pt>
                <c:pt idx="3163">
                  <c:v>4.3930555555559225</c:v>
                </c:pt>
                <c:pt idx="3164">
                  <c:v>4.3944444444448116</c:v>
                </c:pt>
                <c:pt idx="3165">
                  <c:v>4.3958333333337007</c:v>
                </c:pt>
                <c:pt idx="3166">
                  <c:v>4.3972222222225898</c:v>
                </c:pt>
                <c:pt idx="3167">
                  <c:v>4.398611111111479</c:v>
                </c:pt>
                <c:pt idx="3168">
                  <c:v>4.4000000000003681</c:v>
                </c:pt>
                <c:pt idx="3169">
                  <c:v>4.4013888888892572</c:v>
                </c:pt>
                <c:pt idx="3170">
                  <c:v>4.4027777777781463</c:v>
                </c:pt>
                <c:pt idx="3171">
                  <c:v>4.4041666666670354</c:v>
                </c:pt>
                <c:pt idx="3172">
                  <c:v>4.4055555555559245</c:v>
                </c:pt>
                <c:pt idx="3173">
                  <c:v>4.4069444444448136</c:v>
                </c:pt>
                <c:pt idx="3174">
                  <c:v>4.4083333333337027</c:v>
                </c:pt>
                <c:pt idx="3175">
                  <c:v>4.4097222222225918</c:v>
                </c:pt>
                <c:pt idx="3176">
                  <c:v>4.4111111111114809</c:v>
                </c:pt>
                <c:pt idx="3177">
                  <c:v>4.41250000000037</c:v>
                </c:pt>
                <c:pt idx="3178">
                  <c:v>4.4138888888892591</c:v>
                </c:pt>
                <c:pt idx="3179">
                  <c:v>4.4152777777781482</c:v>
                </c:pt>
                <c:pt idx="3180">
                  <c:v>4.4166666666670373</c:v>
                </c:pt>
                <c:pt idx="3181">
                  <c:v>4.4180555555559264</c:v>
                </c:pt>
                <c:pt idx="3182">
                  <c:v>4.4194444444448155</c:v>
                </c:pt>
                <c:pt idx="3183">
                  <c:v>4.4208333333337047</c:v>
                </c:pt>
                <c:pt idx="3184">
                  <c:v>4.4222222222225938</c:v>
                </c:pt>
                <c:pt idx="3185">
                  <c:v>4.4236111111114829</c:v>
                </c:pt>
                <c:pt idx="3186">
                  <c:v>4.425000000000372</c:v>
                </c:pt>
                <c:pt idx="3187">
                  <c:v>4.4263888888892611</c:v>
                </c:pt>
                <c:pt idx="3188">
                  <c:v>4.4277777777781502</c:v>
                </c:pt>
                <c:pt idx="3189">
                  <c:v>4.4291666666670393</c:v>
                </c:pt>
                <c:pt idx="3190">
                  <c:v>4.4305555555559284</c:v>
                </c:pt>
                <c:pt idx="3191">
                  <c:v>4.4319444444448175</c:v>
                </c:pt>
                <c:pt idx="3192">
                  <c:v>4.4333333333337066</c:v>
                </c:pt>
                <c:pt idx="3193">
                  <c:v>4.4347222222225957</c:v>
                </c:pt>
                <c:pt idx="3194">
                  <c:v>4.4361111111114848</c:v>
                </c:pt>
                <c:pt idx="3195">
                  <c:v>4.4375000000003739</c:v>
                </c:pt>
                <c:pt idx="3196">
                  <c:v>4.438888888889263</c:v>
                </c:pt>
                <c:pt idx="3197">
                  <c:v>4.4402777777781521</c:v>
                </c:pt>
                <c:pt idx="3198">
                  <c:v>4.4416666666670412</c:v>
                </c:pt>
                <c:pt idx="3199">
                  <c:v>4.4430555555559303</c:v>
                </c:pt>
                <c:pt idx="3200">
                  <c:v>4.4444444444448195</c:v>
                </c:pt>
                <c:pt idx="3201">
                  <c:v>4.4458333333337086</c:v>
                </c:pt>
                <c:pt idx="3202">
                  <c:v>4.4472222222225977</c:v>
                </c:pt>
                <c:pt idx="3203">
                  <c:v>4.4486111111114868</c:v>
                </c:pt>
                <c:pt idx="3204">
                  <c:v>4.4500000000003759</c:v>
                </c:pt>
                <c:pt idx="3205">
                  <c:v>4.451388888889265</c:v>
                </c:pt>
                <c:pt idx="3206">
                  <c:v>4.4527777777781541</c:v>
                </c:pt>
                <c:pt idx="3207">
                  <c:v>4.4541666666670432</c:v>
                </c:pt>
                <c:pt idx="3208">
                  <c:v>4.4555555555559323</c:v>
                </c:pt>
                <c:pt idx="3209">
                  <c:v>4.4569444444448214</c:v>
                </c:pt>
                <c:pt idx="3210">
                  <c:v>4.4583333333337105</c:v>
                </c:pt>
                <c:pt idx="3211">
                  <c:v>4.4597222222225996</c:v>
                </c:pt>
                <c:pt idx="3212">
                  <c:v>4.4611111111114887</c:v>
                </c:pt>
                <c:pt idx="3213">
                  <c:v>4.4625000000003778</c:v>
                </c:pt>
                <c:pt idx="3214">
                  <c:v>4.4638888888892669</c:v>
                </c:pt>
                <c:pt idx="3215">
                  <c:v>4.465277777778156</c:v>
                </c:pt>
                <c:pt idx="3216">
                  <c:v>4.4666666666670451</c:v>
                </c:pt>
                <c:pt idx="3217">
                  <c:v>4.4680555555559343</c:v>
                </c:pt>
                <c:pt idx="3218">
                  <c:v>4.4694444444448234</c:v>
                </c:pt>
                <c:pt idx="3219">
                  <c:v>4.4708333333337125</c:v>
                </c:pt>
                <c:pt idx="3220">
                  <c:v>4.4722222222226016</c:v>
                </c:pt>
                <c:pt idx="3221">
                  <c:v>4.4736111111114907</c:v>
                </c:pt>
                <c:pt idx="3222">
                  <c:v>4.4750000000003798</c:v>
                </c:pt>
                <c:pt idx="3223">
                  <c:v>4.4763888888892689</c:v>
                </c:pt>
                <c:pt idx="3224">
                  <c:v>4.477777777778158</c:v>
                </c:pt>
                <c:pt idx="3225">
                  <c:v>4.4791666666670471</c:v>
                </c:pt>
                <c:pt idx="3226">
                  <c:v>4.4805555555559362</c:v>
                </c:pt>
                <c:pt idx="3227">
                  <c:v>4.4819444444448253</c:v>
                </c:pt>
                <c:pt idx="3228">
                  <c:v>4.4833333333337144</c:v>
                </c:pt>
                <c:pt idx="3229">
                  <c:v>4.4847222222226035</c:v>
                </c:pt>
                <c:pt idx="3230">
                  <c:v>4.4861111111114926</c:v>
                </c:pt>
                <c:pt idx="3231">
                  <c:v>4.4875000000003817</c:v>
                </c:pt>
                <c:pt idx="3232">
                  <c:v>4.4888888888892708</c:v>
                </c:pt>
                <c:pt idx="3233">
                  <c:v>4.49027777777816</c:v>
                </c:pt>
                <c:pt idx="3234">
                  <c:v>4.4916666666670491</c:v>
                </c:pt>
                <c:pt idx="3235">
                  <c:v>4.4930555555559382</c:v>
                </c:pt>
                <c:pt idx="3236">
                  <c:v>4.4944444444448273</c:v>
                </c:pt>
                <c:pt idx="3237">
                  <c:v>4.4958333333337164</c:v>
                </c:pt>
                <c:pt idx="3238">
                  <c:v>4.4972222222226055</c:v>
                </c:pt>
                <c:pt idx="3239">
                  <c:v>4.4986111111114946</c:v>
                </c:pt>
                <c:pt idx="3240">
                  <c:v>4.5000000000003837</c:v>
                </c:pt>
                <c:pt idx="3241">
                  <c:v>4.5013888888892728</c:v>
                </c:pt>
                <c:pt idx="3242">
                  <c:v>4.5027777777781619</c:v>
                </c:pt>
                <c:pt idx="3243">
                  <c:v>4.504166666667051</c:v>
                </c:pt>
                <c:pt idx="3244">
                  <c:v>4.5055555555559401</c:v>
                </c:pt>
                <c:pt idx="3245">
                  <c:v>4.5069444444448292</c:v>
                </c:pt>
                <c:pt idx="3246">
                  <c:v>4.5083333333337183</c:v>
                </c:pt>
                <c:pt idx="3247">
                  <c:v>4.5097222222226074</c:v>
                </c:pt>
                <c:pt idx="3248">
                  <c:v>4.5111111111114965</c:v>
                </c:pt>
                <c:pt idx="3249">
                  <c:v>4.5125000000003856</c:v>
                </c:pt>
                <c:pt idx="3250">
                  <c:v>4.5138888888892748</c:v>
                </c:pt>
                <c:pt idx="3251">
                  <c:v>4.5152777777781639</c:v>
                </c:pt>
                <c:pt idx="3252">
                  <c:v>4.516666666667053</c:v>
                </c:pt>
                <c:pt idx="3253">
                  <c:v>4.5180555555559421</c:v>
                </c:pt>
                <c:pt idx="3254">
                  <c:v>4.5194444444448312</c:v>
                </c:pt>
                <c:pt idx="3255">
                  <c:v>4.5208333333337203</c:v>
                </c:pt>
                <c:pt idx="3256">
                  <c:v>4.5222222222226094</c:v>
                </c:pt>
                <c:pt idx="3257">
                  <c:v>4.5236111111114985</c:v>
                </c:pt>
                <c:pt idx="3258">
                  <c:v>4.5250000000003876</c:v>
                </c:pt>
                <c:pt idx="3259">
                  <c:v>4.5263888888892767</c:v>
                </c:pt>
                <c:pt idx="3260">
                  <c:v>4.5277777777781658</c:v>
                </c:pt>
                <c:pt idx="3261">
                  <c:v>4.5291666666670549</c:v>
                </c:pt>
                <c:pt idx="3262">
                  <c:v>4.530555555555944</c:v>
                </c:pt>
                <c:pt idx="3263">
                  <c:v>4.5319444444448331</c:v>
                </c:pt>
                <c:pt idx="3264">
                  <c:v>4.5333333333337222</c:v>
                </c:pt>
                <c:pt idx="3265">
                  <c:v>4.5347222222226113</c:v>
                </c:pt>
                <c:pt idx="3266">
                  <c:v>4.5361111111115004</c:v>
                </c:pt>
                <c:pt idx="3267">
                  <c:v>4.5375000000003896</c:v>
                </c:pt>
                <c:pt idx="3268">
                  <c:v>4.5388888888892787</c:v>
                </c:pt>
                <c:pt idx="3269">
                  <c:v>4.5402777777781678</c:v>
                </c:pt>
                <c:pt idx="3270">
                  <c:v>4.5416666666670569</c:v>
                </c:pt>
                <c:pt idx="3271">
                  <c:v>4.543055555555946</c:v>
                </c:pt>
                <c:pt idx="3272">
                  <c:v>4.5444444444448351</c:v>
                </c:pt>
                <c:pt idx="3273">
                  <c:v>4.5458333333337242</c:v>
                </c:pt>
                <c:pt idx="3274">
                  <c:v>4.5472222222226133</c:v>
                </c:pt>
                <c:pt idx="3275">
                  <c:v>4.5486111111115024</c:v>
                </c:pt>
                <c:pt idx="3276">
                  <c:v>4.5500000000003915</c:v>
                </c:pt>
                <c:pt idx="3277">
                  <c:v>4.5513888888892806</c:v>
                </c:pt>
                <c:pt idx="3278">
                  <c:v>4.5527777777781697</c:v>
                </c:pt>
                <c:pt idx="3279">
                  <c:v>4.5541666666670588</c:v>
                </c:pt>
                <c:pt idx="3280">
                  <c:v>4.5555555555559479</c:v>
                </c:pt>
                <c:pt idx="3281">
                  <c:v>4.556944444444837</c:v>
                </c:pt>
                <c:pt idx="3282">
                  <c:v>4.5583333333337261</c:v>
                </c:pt>
                <c:pt idx="3283">
                  <c:v>4.5597222222226153</c:v>
                </c:pt>
                <c:pt idx="3284">
                  <c:v>4.5611111111115044</c:v>
                </c:pt>
                <c:pt idx="3285">
                  <c:v>4.5625000000003935</c:v>
                </c:pt>
                <c:pt idx="3286">
                  <c:v>4.5638888888892826</c:v>
                </c:pt>
                <c:pt idx="3287">
                  <c:v>4.5652777777781717</c:v>
                </c:pt>
                <c:pt idx="3288">
                  <c:v>4.5666666666670608</c:v>
                </c:pt>
                <c:pt idx="3289">
                  <c:v>4.5680555555559499</c:v>
                </c:pt>
                <c:pt idx="3290">
                  <c:v>4.569444444444839</c:v>
                </c:pt>
                <c:pt idx="3291">
                  <c:v>4.5708333333337281</c:v>
                </c:pt>
                <c:pt idx="3292">
                  <c:v>4.5722222222226172</c:v>
                </c:pt>
                <c:pt idx="3293">
                  <c:v>4.5736111111115063</c:v>
                </c:pt>
                <c:pt idx="3294">
                  <c:v>4.5750000000003954</c:v>
                </c:pt>
                <c:pt idx="3295">
                  <c:v>4.5763888888892845</c:v>
                </c:pt>
                <c:pt idx="3296">
                  <c:v>4.5777777777781736</c:v>
                </c:pt>
                <c:pt idx="3297">
                  <c:v>4.5791666666670627</c:v>
                </c:pt>
                <c:pt idx="3298">
                  <c:v>4.5805555555559518</c:v>
                </c:pt>
                <c:pt idx="3299">
                  <c:v>4.5819444444448409</c:v>
                </c:pt>
                <c:pt idx="3300">
                  <c:v>4.5833333333337301</c:v>
                </c:pt>
                <c:pt idx="3301">
                  <c:v>4.5847222222226192</c:v>
                </c:pt>
                <c:pt idx="3302">
                  <c:v>4.5861111111115083</c:v>
                </c:pt>
                <c:pt idx="3303">
                  <c:v>4.5875000000003974</c:v>
                </c:pt>
                <c:pt idx="3304">
                  <c:v>4.5888888888892865</c:v>
                </c:pt>
                <c:pt idx="3305">
                  <c:v>4.5902777777781756</c:v>
                </c:pt>
                <c:pt idx="3306">
                  <c:v>4.5916666666670647</c:v>
                </c:pt>
                <c:pt idx="3307">
                  <c:v>4.5930555555559538</c:v>
                </c:pt>
                <c:pt idx="3308">
                  <c:v>4.5944444444448429</c:v>
                </c:pt>
                <c:pt idx="3309">
                  <c:v>4.595833333333732</c:v>
                </c:pt>
                <c:pt idx="3310">
                  <c:v>4.5972222222226211</c:v>
                </c:pt>
                <c:pt idx="3311">
                  <c:v>4.5986111111115102</c:v>
                </c:pt>
                <c:pt idx="3312">
                  <c:v>4.6000000000003993</c:v>
                </c:pt>
                <c:pt idx="3313">
                  <c:v>4.6013888888892884</c:v>
                </c:pt>
                <c:pt idx="3314">
                  <c:v>4.6027777777781775</c:v>
                </c:pt>
                <c:pt idx="3315">
                  <c:v>4.6041666666670666</c:v>
                </c:pt>
                <c:pt idx="3316">
                  <c:v>4.6055555555559557</c:v>
                </c:pt>
                <c:pt idx="3317">
                  <c:v>4.6069444444448449</c:v>
                </c:pt>
                <c:pt idx="3318">
                  <c:v>4.608333333333734</c:v>
                </c:pt>
                <c:pt idx="3319">
                  <c:v>4.6097222222226231</c:v>
                </c:pt>
                <c:pt idx="3320">
                  <c:v>4.6111111111115122</c:v>
                </c:pt>
                <c:pt idx="3321">
                  <c:v>4.6125000000004013</c:v>
                </c:pt>
                <c:pt idx="3322">
                  <c:v>4.6138888888892904</c:v>
                </c:pt>
                <c:pt idx="3323">
                  <c:v>4.6152777777781795</c:v>
                </c:pt>
                <c:pt idx="3324">
                  <c:v>4.6166666666670686</c:v>
                </c:pt>
                <c:pt idx="3325">
                  <c:v>4.6180555555559577</c:v>
                </c:pt>
                <c:pt idx="3326">
                  <c:v>4.6194444444448468</c:v>
                </c:pt>
                <c:pt idx="3327">
                  <c:v>4.6208333333337359</c:v>
                </c:pt>
                <c:pt idx="3328">
                  <c:v>4.622222222222625</c:v>
                </c:pt>
                <c:pt idx="3329">
                  <c:v>4.6236111111115141</c:v>
                </c:pt>
                <c:pt idx="3330">
                  <c:v>4.6250000000004032</c:v>
                </c:pt>
                <c:pt idx="3331">
                  <c:v>4.6263888888892923</c:v>
                </c:pt>
                <c:pt idx="3332">
                  <c:v>4.6277777777781814</c:v>
                </c:pt>
                <c:pt idx="3333">
                  <c:v>4.6291666666670706</c:v>
                </c:pt>
                <c:pt idx="3334">
                  <c:v>4.6305555555559597</c:v>
                </c:pt>
                <c:pt idx="3335">
                  <c:v>4.6319444444448488</c:v>
                </c:pt>
                <c:pt idx="3336">
                  <c:v>4.6333333333337379</c:v>
                </c:pt>
                <c:pt idx="3337">
                  <c:v>4.634722222222627</c:v>
                </c:pt>
                <c:pt idx="3338">
                  <c:v>4.6361111111115161</c:v>
                </c:pt>
                <c:pt idx="3339">
                  <c:v>4.6375000000004052</c:v>
                </c:pt>
                <c:pt idx="3340">
                  <c:v>4.6388888888892943</c:v>
                </c:pt>
                <c:pt idx="3341">
                  <c:v>4.6402777777781834</c:v>
                </c:pt>
                <c:pt idx="3342">
                  <c:v>4.6416666666670725</c:v>
                </c:pt>
                <c:pt idx="3343">
                  <c:v>4.6430555555559616</c:v>
                </c:pt>
                <c:pt idx="3344">
                  <c:v>4.6444444444448507</c:v>
                </c:pt>
                <c:pt idx="3345">
                  <c:v>4.6458333333337398</c:v>
                </c:pt>
                <c:pt idx="3346">
                  <c:v>4.6472222222226289</c:v>
                </c:pt>
                <c:pt idx="3347">
                  <c:v>4.648611111111518</c:v>
                </c:pt>
                <c:pt idx="3348">
                  <c:v>4.6500000000004071</c:v>
                </c:pt>
                <c:pt idx="3349">
                  <c:v>4.6513888888892962</c:v>
                </c:pt>
                <c:pt idx="3350">
                  <c:v>4.6527777777781854</c:v>
                </c:pt>
                <c:pt idx="3351">
                  <c:v>4.6541666666670745</c:v>
                </c:pt>
                <c:pt idx="3352">
                  <c:v>4.6555555555559636</c:v>
                </c:pt>
                <c:pt idx="3353">
                  <c:v>4.6569444444448527</c:v>
                </c:pt>
                <c:pt idx="3354">
                  <c:v>4.6583333333337418</c:v>
                </c:pt>
                <c:pt idx="3355">
                  <c:v>4.6597222222226309</c:v>
                </c:pt>
                <c:pt idx="3356">
                  <c:v>4.66111111111152</c:v>
                </c:pt>
                <c:pt idx="3357">
                  <c:v>4.6625000000004091</c:v>
                </c:pt>
                <c:pt idx="3358">
                  <c:v>4.6638888888892982</c:v>
                </c:pt>
                <c:pt idx="3359">
                  <c:v>4.6652777777781873</c:v>
                </c:pt>
                <c:pt idx="3360">
                  <c:v>4.6666666666670764</c:v>
                </c:pt>
                <c:pt idx="3361">
                  <c:v>4.6680555555559655</c:v>
                </c:pt>
                <c:pt idx="3362">
                  <c:v>4.6694444444448546</c:v>
                </c:pt>
                <c:pt idx="3363">
                  <c:v>4.6708333333337437</c:v>
                </c:pt>
                <c:pt idx="3364">
                  <c:v>4.6722222222226328</c:v>
                </c:pt>
                <c:pt idx="3365">
                  <c:v>4.6736111111115219</c:v>
                </c:pt>
                <c:pt idx="3366">
                  <c:v>4.675000000000411</c:v>
                </c:pt>
                <c:pt idx="3367">
                  <c:v>4.6763888888893002</c:v>
                </c:pt>
                <c:pt idx="3368">
                  <c:v>4.6777777777781893</c:v>
                </c:pt>
                <c:pt idx="3369">
                  <c:v>4.6791666666670784</c:v>
                </c:pt>
                <c:pt idx="3370">
                  <c:v>4.6805555555559675</c:v>
                </c:pt>
                <c:pt idx="3371">
                  <c:v>4.6819444444448566</c:v>
                </c:pt>
                <c:pt idx="3372">
                  <c:v>4.6833333333337457</c:v>
                </c:pt>
                <c:pt idx="3373">
                  <c:v>4.6847222222226348</c:v>
                </c:pt>
                <c:pt idx="3374">
                  <c:v>4.6861111111115239</c:v>
                </c:pt>
                <c:pt idx="3375">
                  <c:v>4.687500000000413</c:v>
                </c:pt>
                <c:pt idx="3376">
                  <c:v>4.6888888888893021</c:v>
                </c:pt>
                <c:pt idx="3377">
                  <c:v>4.6902777777781912</c:v>
                </c:pt>
                <c:pt idx="3378">
                  <c:v>4.6916666666670803</c:v>
                </c:pt>
                <c:pt idx="3379">
                  <c:v>4.6930555555559694</c:v>
                </c:pt>
                <c:pt idx="3380">
                  <c:v>4.6944444444448585</c:v>
                </c:pt>
                <c:pt idx="3381">
                  <c:v>4.6958333333337476</c:v>
                </c:pt>
                <c:pt idx="3382">
                  <c:v>4.6972222222226367</c:v>
                </c:pt>
                <c:pt idx="3383">
                  <c:v>4.6986111111115259</c:v>
                </c:pt>
                <c:pt idx="3384">
                  <c:v>4.700000000000415</c:v>
                </c:pt>
                <c:pt idx="3385">
                  <c:v>4.7013888888893041</c:v>
                </c:pt>
                <c:pt idx="3386">
                  <c:v>4.7027777777781932</c:v>
                </c:pt>
                <c:pt idx="3387">
                  <c:v>4.7041666666670823</c:v>
                </c:pt>
                <c:pt idx="3388">
                  <c:v>4.7055555555559714</c:v>
                </c:pt>
                <c:pt idx="3389">
                  <c:v>4.7069444444448605</c:v>
                </c:pt>
                <c:pt idx="3390">
                  <c:v>4.7083333333337496</c:v>
                </c:pt>
                <c:pt idx="3391">
                  <c:v>4.7097222222226387</c:v>
                </c:pt>
                <c:pt idx="3392">
                  <c:v>4.7111111111115278</c:v>
                </c:pt>
                <c:pt idx="3393">
                  <c:v>4.7125000000004169</c:v>
                </c:pt>
                <c:pt idx="3394">
                  <c:v>4.713888888889306</c:v>
                </c:pt>
                <c:pt idx="3395">
                  <c:v>4.7152777777781951</c:v>
                </c:pt>
                <c:pt idx="3396">
                  <c:v>4.7166666666670842</c:v>
                </c:pt>
                <c:pt idx="3397">
                  <c:v>4.7180555555559733</c:v>
                </c:pt>
                <c:pt idx="3398">
                  <c:v>4.7194444444448624</c:v>
                </c:pt>
                <c:pt idx="3399">
                  <c:v>4.7208333333337515</c:v>
                </c:pt>
                <c:pt idx="3400">
                  <c:v>4.7222222222226407</c:v>
                </c:pt>
                <c:pt idx="3401">
                  <c:v>4.7236111111115298</c:v>
                </c:pt>
                <c:pt idx="3402">
                  <c:v>4.7250000000004189</c:v>
                </c:pt>
                <c:pt idx="3403">
                  <c:v>4.726388888889308</c:v>
                </c:pt>
                <c:pt idx="3404">
                  <c:v>4.7277777777781971</c:v>
                </c:pt>
                <c:pt idx="3405">
                  <c:v>4.7291666666670862</c:v>
                </c:pt>
                <c:pt idx="3406">
                  <c:v>4.7305555555559753</c:v>
                </c:pt>
                <c:pt idx="3407">
                  <c:v>4.7319444444448644</c:v>
                </c:pt>
                <c:pt idx="3408">
                  <c:v>4.7333333333337535</c:v>
                </c:pt>
                <c:pt idx="3409">
                  <c:v>4.7347222222226426</c:v>
                </c:pt>
                <c:pt idx="3410">
                  <c:v>4.7361111111115317</c:v>
                </c:pt>
                <c:pt idx="3411">
                  <c:v>4.7375000000004208</c:v>
                </c:pt>
                <c:pt idx="3412">
                  <c:v>4.7388888888893099</c:v>
                </c:pt>
                <c:pt idx="3413">
                  <c:v>4.740277777778199</c:v>
                </c:pt>
                <c:pt idx="3414">
                  <c:v>4.7416666666670881</c:v>
                </c:pt>
                <c:pt idx="3415">
                  <c:v>4.7430555555559772</c:v>
                </c:pt>
                <c:pt idx="3416">
                  <c:v>4.7444444444448663</c:v>
                </c:pt>
                <c:pt idx="3417">
                  <c:v>4.7458333333337555</c:v>
                </c:pt>
                <c:pt idx="3418">
                  <c:v>4.7472222222226446</c:v>
                </c:pt>
                <c:pt idx="3419">
                  <c:v>4.7486111111115337</c:v>
                </c:pt>
                <c:pt idx="3420">
                  <c:v>4.7500000000004228</c:v>
                </c:pt>
                <c:pt idx="3421">
                  <c:v>4.7513888888893119</c:v>
                </c:pt>
                <c:pt idx="3422">
                  <c:v>4.752777777778201</c:v>
                </c:pt>
                <c:pt idx="3423">
                  <c:v>4.7541666666670901</c:v>
                </c:pt>
                <c:pt idx="3424">
                  <c:v>4.7555555555559792</c:v>
                </c:pt>
                <c:pt idx="3425">
                  <c:v>4.7569444444448683</c:v>
                </c:pt>
                <c:pt idx="3426">
                  <c:v>4.7583333333337574</c:v>
                </c:pt>
                <c:pt idx="3427">
                  <c:v>4.7597222222226465</c:v>
                </c:pt>
                <c:pt idx="3428">
                  <c:v>4.7611111111115356</c:v>
                </c:pt>
                <c:pt idx="3429">
                  <c:v>4.7625000000004247</c:v>
                </c:pt>
                <c:pt idx="3430">
                  <c:v>4.7638888888893138</c:v>
                </c:pt>
                <c:pt idx="3431">
                  <c:v>4.7652777777782029</c:v>
                </c:pt>
                <c:pt idx="3432">
                  <c:v>4.766666666667092</c:v>
                </c:pt>
                <c:pt idx="3433">
                  <c:v>4.7680555555559812</c:v>
                </c:pt>
                <c:pt idx="3434">
                  <c:v>4.7694444444448703</c:v>
                </c:pt>
                <c:pt idx="3435">
                  <c:v>4.7708333333337594</c:v>
                </c:pt>
                <c:pt idx="3436">
                  <c:v>4.7722222222226485</c:v>
                </c:pt>
                <c:pt idx="3437">
                  <c:v>4.7736111111115376</c:v>
                </c:pt>
                <c:pt idx="3438">
                  <c:v>4.7750000000004267</c:v>
                </c:pt>
                <c:pt idx="3439">
                  <c:v>4.7763888888893158</c:v>
                </c:pt>
                <c:pt idx="3440">
                  <c:v>4.7777777777782049</c:v>
                </c:pt>
                <c:pt idx="3441">
                  <c:v>4.779166666667094</c:v>
                </c:pt>
                <c:pt idx="3442">
                  <c:v>4.7805555555559831</c:v>
                </c:pt>
                <c:pt idx="3443">
                  <c:v>4.7819444444448722</c:v>
                </c:pt>
                <c:pt idx="3444">
                  <c:v>4.7833333333337613</c:v>
                </c:pt>
                <c:pt idx="3445">
                  <c:v>4.7847222222226504</c:v>
                </c:pt>
                <c:pt idx="3446">
                  <c:v>4.7861111111115395</c:v>
                </c:pt>
                <c:pt idx="3447">
                  <c:v>4.7875000000004286</c:v>
                </c:pt>
                <c:pt idx="3448">
                  <c:v>4.7888888888893177</c:v>
                </c:pt>
                <c:pt idx="3449">
                  <c:v>4.7902777777782068</c:v>
                </c:pt>
                <c:pt idx="3450">
                  <c:v>4.791666666667096</c:v>
                </c:pt>
                <c:pt idx="3451">
                  <c:v>4.7930555555559851</c:v>
                </c:pt>
                <c:pt idx="3452">
                  <c:v>4.7944444444448742</c:v>
                </c:pt>
                <c:pt idx="3453">
                  <c:v>4.7958333333337633</c:v>
                </c:pt>
                <c:pt idx="3454">
                  <c:v>4.7972222222226524</c:v>
                </c:pt>
                <c:pt idx="3455">
                  <c:v>4.7986111111115415</c:v>
                </c:pt>
                <c:pt idx="3456">
                  <c:v>4.8000000000004306</c:v>
                </c:pt>
                <c:pt idx="3457">
                  <c:v>4.8013888888893197</c:v>
                </c:pt>
                <c:pt idx="3458">
                  <c:v>4.8027777777782088</c:v>
                </c:pt>
                <c:pt idx="3459">
                  <c:v>4.8041666666670979</c:v>
                </c:pt>
                <c:pt idx="3460">
                  <c:v>4.805555555555987</c:v>
                </c:pt>
                <c:pt idx="3461">
                  <c:v>4.8069444444448761</c:v>
                </c:pt>
                <c:pt idx="3462">
                  <c:v>4.8083333333337652</c:v>
                </c:pt>
                <c:pt idx="3463">
                  <c:v>4.8097222222226543</c:v>
                </c:pt>
                <c:pt idx="3464">
                  <c:v>4.8111111111115434</c:v>
                </c:pt>
                <c:pt idx="3465">
                  <c:v>4.8125000000004325</c:v>
                </c:pt>
                <c:pt idx="3466">
                  <c:v>4.8138888888893216</c:v>
                </c:pt>
                <c:pt idx="3467">
                  <c:v>4.8152777777782108</c:v>
                </c:pt>
                <c:pt idx="3468">
                  <c:v>4.8166666666670999</c:v>
                </c:pt>
                <c:pt idx="3469">
                  <c:v>4.818055555555989</c:v>
                </c:pt>
                <c:pt idx="3470">
                  <c:v>4.8194444444448781</c:v>
                </c:pt>
                <c:pt idx="3471">
                  <c:v>4.8208333333337672</c:v>
                </c:pt>
                <c:pt idx="3472">
                  <c:v>4.8222222222226563</c:v>
                </c:pt>
                <c:pt idx="3473">
                  <c:v>4.8236111111115454</c:v>
                </c:pt>
                <c:pt idx="3474">
                  <c:v>4.8250000000004345</c:v>
                </c:pt>
                <c:pt idx="3475">
                  <c:v>4.8263888888893236</c:v>
                </c:pt>
                <c:pt idx="3476">
                  <c:v>4.8277777777782127</c:v>
                </c:pt>
                <c:pt idx="3477">
                  <c:v>4.8291666666671018</c:v>
                </c:pt>
                <c:pt idx="3478">
                  <c:v>4.8305555555559909</c:v>
                </c:pt>
                <c:pt idx="3479">
                  <c:v>4.83194444444488</c:v>
                </c:pt>
                <c:pt idx="3480">
                  <c:v>4.8333333333337691</c:v>
                </c:pt>
                <c:pt idx="3481">
                  <c:v>4.8347222222226582</c:v>
                </c:pt>
                <c:pt idx="3482">
                  <c:v>4.8361111111115473</c:v>
                </c:pt>
                <c:pt idx="3483">
                  <c:v>4.8375000000004365</c:v>
                </c:pt>
                <c:pt idx="3484">
                  <c:v>4.8388888888893256</c:v>
                </c:pt>
                <c:pt idx="3485">
                  <c:v>4.8402777777782147</c:v>
                </c:pt>
                <c:pt idx="3486">
                  <c:v>4.8416666666671038</c:v>
                </c:pt>
                <c:pt idx="3487">
                  <c:v>4.8430555555559929</c:v>
                </c:pt>
                <c:pt idx="3488">
                  <c:v>4.844444444444882</c:v>
                </c:pt>
                <c:pt idx="3489">
                  <c:v>4.8458333333337711</c:v>
                </c:pt>
                <c:pt idx="3490">
                  <c:v>4.8472222222226602</c:v>
                </c:pt>
                <c:pt idx="3491">
                  <c:v>4.8486111111115493</c:v>
                </c:pt>
                <c:pt idx="3492">
                  <c:v>4.8500000000004384</c:v>
                </c:pt>
                <c:pt idx="3493">
                  <c:v>4.8513888888893275</c:v>
                </c:pt>
                <c:pt idx="3494">
                  <c:v>4.8527777777782166</c:v>
                </c:pt>
                <c:pt idx="3495">
                  <c:v>4.8541666666671057</c:v>
                </c:pt>
                <c:pt idx="3496">
                  <c:v>4.8555555555559948</c:v>
                </c:pt>
                <c:pt idx="3497">
                  <c:v>4.8569444444448839</c:v>
                </c:pt>
                <c:pt idx="3498">
                  <c:v>4.858333333333773</c:v>
                </c:pt>
                <c:pt idx="3499">
                  <c:v>4.8597222222226621</c:v>
                </c:pt>
                <c:pt idx="3500">
                  <c:v>4.8611111111115513</c:v>
                </c:pt>
                <c:pt idx="3501">
                  <c:v>4.8625000000004404</c:v>
                </c:pt>
                <c:pt idx="3502">
                  <c:v>4.8638888888893295</c:v>
                </c:pt>
                <c:pt idx="3503">
                  <c:v>4.8652777777782186</c:v>
                </c:pt>
                <c:pt idx="3504">
                  <c:v>4.8666666666671077</c:v>
                </c:pt>
                <c:pt idx="3505">
                  <c:v>4.8680555555559968</c:v>
                </c:pt>
                <c:pt idx="3506">
                  <c:v>4.8694444444448859</c:v>
                </c:pt>
                <c:pt idx="3507">
                  <c:v>4.870833333333775</c:v>
                </c:pt>
                <c:pt idx="3508">
                  <c:v>4.8722222222226641</c:v>
                </c:pt>
                <c:pt idx="3509">
                  <c:v>4.8736111111115532</c:v>
                </c:pt>
                <c:pt idx="3510">
                  <c:v>4.8750000000004423</c:v>
                </c:pt>
                <c:pt idx="3511">
                  <c:v>4.8763888888893314</c:v>
                </c:pt>
                <c:pt idx="3512">
                  <c:v>4.8777777777782205</c:v>
                </c:pt>
                <c:pt idx="3513">
                  <c:v>4.8791666666671096</c:v>
                </c:pt>
                <c:pt idx="3514">
                  <c:v>4.8805555555559987</c:v>
                </c:pt>
                <c:pt idx="3515">
                  <c:v>4.8819444444448878</c:v>
                </c:pt>
                <c:pt idx="3516">
                  <c:v>4.8833333333337769</c:v>
                </c:pt>
                <c:pt idx="3517">
                  <c:v>4.8847222222226661</c:v>
                </c:pt>
                <c:pt idx="3518">
                  <c:v>4.8861111111115552</c:v>
                </c:pt>
                <c:pt idx="3519">
                  <c:v>4.8875000000004443</c:v>
                </c:pt>
                <c:pt idx="3520">
                  <c:v>4.8888888888893334</c:v>
                </c:pt>
                <c:pt idx="3521">
                  <c:v>4.8902777777782225</c:v>
                </c:pt>
                <c:pt idx="3522">
                  <c:v>4.8916666666671116</c:v>
                </c:pt>
                <c:pt idx="3523">
                  <c:v>4.8930555555560007</c:v>
                </c:pt>
                <c:pt idx="3524">
                  <c:v>4.8944444444448898</c:v>
                </c:pt>
                <c:pt idx="3525">
                  <c:v>4.8958333333337789</c:v>
                </c:pt>
                <c:pt idx="3526">
                  <c:v>4.897222222222668</c:v>
                </c:pt>
                <c:pt idx="3527">
                  <c:v>4.8986111111115571</c:v>
                </c:pt>
                <c:pt idx="3528">
                  <c:v>4.9000000000004462</c:v>
                </c:pt>
                <c:pt idx="3529">
                  <c:v>4.9013888888893353</c:v>
                </c:pt>
                <c:pt idx="3530">
                  <c:v>4.9027777777782244</c:v>
                </c:pt>
                <c:pt idx="3531">
                  <c:v>4.9041666666671135</c:v>
                </c:pt>
                <c:pt idx="3532">
                  <c:v>4.9055555555560026</c:v>
                </c:pt>
                <c:pt idx="3533">
                  <c:v>4.9069444444448918</c:v>
                </c:pt>
                <c:pt idx="3534">
                  <c:v>4.9083333333337809</c:v>
                </c:pt>
                <c:pt idx="3535">
                  <c:v>4.90972222222267</c:v>
                </c:pt>
                <c:pt idx="3536">
                  <c:v>4.9111111111115591</c:v>
                </c:pt>
                <c:pt idx="3537">
                  <c:v>4.9125000000004482</c:v>
                </c:pt>
                <c:pt idx="3538">
                  <c:v>4.9138888888893373</c:v>
                </c:pt>
                <c:pt idx="3539">
                  <c:v>4.9152777777782264</c:v>
                </c:pt>
                <c:pt idx="3540">
                  <c:v>4.9166666666671155</c:v>
                </c:pt>
                <c:pt idx="3541">
                  <c:v>4.9180555555560046</c:v>
                </c:pt>
                <c:pt idx="3542">
                  <c:v>4.9194444444448937</c:v>
                </c:pt>
                <c:pt idx="3543">
                  <c:v>4.9208333333337828</c:v>
                </c:pt>
                <c:pt idx="3544">
                  <c:v>4.9222222222226719</c:v>
                </c:pt>
                <c:pt idx="3545">
                  <c:v>4.923611111111561</c:v>
                </c:pt>
                <c:pt idx="3546">
                  <c:v>4.9250000000004501</c:v>
                </c:pt>
                <c:pt idx="3547">
                  <c:v>4.9263888888893392</c:v>
                </c:pt>
                <c:pt idx="3548">
                  <c:v>4.9277777777782283</c:v>
                </c:pt>
                <c:pt idx="3549">
                  <c:v>4.9291666666671174</c:v>
                </c:pt>
                <c:pt idx="3550">
                  <c:v>4.9305555555560066</c:v>
                </c:pt>
                <c:pt idx="3551">
                  <c:v>4.9319444444448957</c:v>
                </c:pt>
                <c:pt idx="3552">
                  <c:v>4.9333333333337848</c:v>
                </c:pt>
                <c:pt idx="3553">
                  <c:v>4.9347222222226739</c:v>
                </c:pt>
                <c:pt idx="3554">
                  <c:v>4.936111111111563</c:v>
                </c:pt>
                <c:pt idx="3555">
                  <c:v>4.9375000000004521</c:v>
                </c:pt>
                <c:pt idx="3556">
                  <c:v>4.9388888888893412</c:v>
                </c:pt>
                <c:pt idx="3557">
                  <c:v>4.9402777777782303</c:v>
                </c:pt>
                <c:pt idx="3558">
                  <c:v>4.9416666666671194</c:v>
                </c:pt>
                <c:pt idx="3559">
                  <c:v>4.9430555555560085</c:v>
                </c:pt>
                <c:pt idx="3560">
                  <c:v>4.9444444444448976</c:v>
                </c:pt>
                <c:pt idx="3561">
                  <c:v>4.9458333333337867</c:v>
                </c:pt>
                <c:pt idx="3562">
                  <c:v>4.9472222222226758</c:v>
                </c:pt>
                <c:pt idx="3563">
                  <c:v>4.9486111111115649</c:v>
                </c:pt>
                <c:pt idx="3564">
                  <c:v>4.950000000000454</c:v>
                </c:pt>
                <c:pt idx="3565">
                  <c:v>4.9513888888893431</c:v>
                </c:pt>
                <c:pt idx="3566">
                  <c:v>4.9527777777782322</c:v>
                </c:pt>
                <c:pt idx="3567">
                  <c:v>4.9541666666671214</c:v>
                </c:pt>
                <c:pt idx="3568">
                  <c:v>4.9555555555560105</c:v>
                </c:pt>
                <c:pt idx="3569">
                  <c:v>4.9569444444448996</c:v>
                </c:pt>
                <c:pt idx="3570">
                  <c:v>4.9583333333337887</c:v>
                </c:pt>
                <c:pt idx="3571">
                  <c:v>4.9597222222226778</c:v>
                </c:pt>
                <c:pt idx="3572">
                  <c:v>4.9611111111115669</c:v>
                </c:pt>
                <c:pt idx="3573">
                  <c:v>4.962500000000456</c:v>
                </c:pt>
                <c:pt idx="3574">
                  <c:v>4.9638888888893451</c:v>
                </c:pt>
                <c:pt idx="3575">
                  <c:v>4.9652777777782342</c:v>
                </c:pt>
                <c:pt idx="3576">
                  <c:v>4.9666666666671233</c:v>
                </c:pt>
                <c:pt idx="3577">
                  <c:v>4.9680555555560124</c:v>
                </c:pt>
                <c:pt idx="3578">
                  <c:v>4.9694444444449015</c:v>
                </c:pt>
                <c:pt idx="3579">
                  <c:v>4.9708333333337906</c:v>
                </c:pt>
                <c:pt idx="3580">
                  <c:v>4.9722222222226797</c:v>
                </c:pt>
                <c:pt idx="3581">
                  <c:v>4.9736111111115688</c:v>
                </c:pt>
                <c:pt idx="3582">
                  <c:v>4.9750000000004579</c:v>
                </c:pt>
                <c:pt idx="3583">
                  <c:v>4.9763888888893471</c:v>
                </c:pt>
                <c:pt idx="3584">
                  <c:v>4.9777777777782362</c:v>
                </c:pt>
                <c:pt idx="3585">
                  <c:v>4.9791666666671253</c:v>
                </c:pt>
                <c:pt idx="3586">
                  <c:v>4.9805555555560144</c:v>
                </c:pt>
                <c:pt idx="3587">
                  <c:v>4.9819444444449035</c:v>
                </c:pt>
                <c:pt idx="3588">
                  <c:v>4.9833333333337926</c:v>
                </c:pt>
                <c:pt idx="3589">
                  <c:v>4.9847222222226817</c:v>
                </c:pt>
                <c:pt idx="3590">
                  <c:v>4.9861111111115708</c:v>
                </c:pt>
                <c:pt idx="3591">
                  <c:v>4.9875000000004599</c:v>
                </c:pt>
                <c:pt idx="3592">
                  <c:v>4.988888888889349</c:v>
                </c:pt>
                <c:pt idx="3593">
                  <c:v>4.9902777777782381</c:v>
                </c:pt>
                <c:pt idx="3594">
                  <c:v>4.9916666666671272</c:v>
                </c:pt>
                <c:pt idx="3595">
                  <c:v>4.9930555555560163</c:v>
                </c:pt>
                <c:pt idx="3596">
                  <c:v>4.9944444444449054</c:v>
                </c:pt>
                <c:pt idx="3597">
                  <c:v>4.9958333333337945</c:v>
                </c:pt>
                <c:pt idx="3598">
                  <c:v>4.9972222222226836</c:v>
                </c:pt>
                <c:pt idx="3599">
                  <c:v>4.9986111111115727</c:v>
                </c:pt>
                <c:pt idx="3600">
                  <c:v>5.0000000000004619</c:v>
                </c:pt>
                <c:pt idx="3601">
                  <c:v>5.001388888889351</c:v>
                </c:pt>
                <c:pt idx="3602">
                  <c:v>5.0027777777782401</c:v>
                </c:pt>
                <c:pt idx="3603">
                  <c:v>5.0041666666671292</c:v>
                </c:pt>
                <c:pt idx="3604">
                  <c:v>5.0055555555560183</c:v>
                </c:pt>
                <c:pt idx="3605">
                  <c:v>5.0069444444449074</c:v>
                </c:pt>
                <c:pt idx="3606">
                  <c:v>5.0083333333337965</c:v>
                </c:pt>
                <c:pt idx="3607">
                  <c:v>5.0097222222226856</c:v>
                </c:pt>
                <c:pt idx="3608">
                  <c:v>5.0111111111115747</c:v>
                </c:pt>
                <c:pt idx="3609">
                  <c:v>5.0125000000004638</c:v>
                </c:pt>
                <c:pt idx="3610">
                  <c:v>5.0138888888893529</c:v>
                </c:pt>
                <c:pt idx="3611">
                  <c:v>5.015277777778242</c:v>
                </c:pt>
                <c:pt idx="3612">
                  <c:v>5.0166666666671311</c:v>
                </c:pt>
                <c:pt idx="3613">
                  <c:v>5.0180555555560202</c:v>
                </c:pt>
                <c:pt idx="3614">
                  <c:v>5.0194444444449093</c:v>
                </c:pt>
                <c:pt idx="3615">
                  <c:v>5.0208333333337984</c:v>
                </c:pt>
                <c:pt idx="3616">
                  <c:v>5.0222222222226875</c:v>
                </c:pt>
                <c:pt idx="3617">
                  <c:v>5.0236111111115767</c:v>
                </c:pt>
                <c:pt idx="3618">
                  <c:v>5.0250000000004658</c:v>
                </c:pt>
                <c:pt idx="3619">
                  <c:v>5.0263888888893549</c:v>
                </c:pt>
                <c:pt idx="3620">
                  <c:v>5.027777777778244</c:v>
                </c:pt>
                <c:pt idx="3621">
                  <c:v>5.0291666666671331</c:v>
                </c:pt>
                <c:pt idx="3622">
                  <c:v>5.0305555555560222</c:v>
                </c:pt>
                <c:pt idx="3623">
                  <c:v>5.0319444444449113</c:v>
                </c:pt>
                <c:pt idx="3624">
                  <c:v>5.0333333333338004</c:v>
                </c:pt>
                <c:pt idx="3625">
                  <c:v>5.0347222222226895</c:v>
                </c:pt>
                <c:pt idx="3626">
                  <c:v>5.0361111111115786</c:v>
                </c:pt>
                <c:pt idx="3627">
                  <c:v>5.0375000000004677</c:v>
                </c:pt>
                <c:pt idx="3628">
                  <c:v>5.0388888888893568</c:v>
                </c:pt>
                <c:pt idx="3629">
                  <c:v>5.0402777777782459</c:v>
                </c:pt>
                <c:pt idx="3630">
                  <c:v>5.041666666667135</c:v>
                </c:pt>
                <c:pt idx="3631">
                  <c:v>5.0430555555560241</c:v>
                </c:pt>
                <c:pt idx="3632">
                  <c:v>5.0444444444449132</c:v>
                </c:pt>
                <c:pt idx="3633">
                  <c:v>5.0458333333338024</c:v>
                </c:pt>
                <c:pt idx="3634">
                  <c:v>5.0472222222226915</c:v>
                </c:pt>
                <c:pt idx="3635">
                  <c:v>5.0486111111115806</c:v>
                </c:pt>
                <c:pt idx="3636">
                  <c:v>5.0500000000004697</c:v>
                </c:pt>
                <c:pt idx="3637">
                  <c:v>5.0513888888893588</c:v>
                </c:pt>
                <c:pt idx="3638">
                  <c:v>5.0527777777782479</c:v>
                </c:pt>
                <c:pt idx="3639">
                  <c:v>5.054166666667137</c:v>
                </c:pt>
                <c:pt idx="3640">
                  <c:v>5.0555555555560261</c:v>
                </c:pt>
                <c:pt idx="3641">
                  <c:v>5.0569444444449152</c:v>
                </c:pt>
                <c:pt idx="3642">
                  <c:v>5.0583333333338043</c:v>
                </c:pt>
                <c:pt idx="3643">
                  <c:v>5.0597222222226934</c:v>
                </c:pt>
                <c:pt idx="3644">
                  <c:v>5.0611111111115825</c:v>
                </c:pt>
                <c:pt idx="3645">
                  <c:v>5.0625000000004716</c:v>
                </c:pt>
                <c:pt idx="3646">
                  <c:v>5.0638888888893607</c:v>
                </c:pt>
                <c:pt idx="3647">
                  <c:v>5.0652777777782498</c:v>
                </c:pt>
                <c:pt idx="3648">
                  <c:v>5.0666666666671389</c:v>
                </c:pt>
                <c:pt idx="3649">
                  <c:v>5.068055555556028</c:v>
                </c:pt>
                <c:pt idx="3650">
                  <c:v>5.0694444444449172</c:v>
                </c:pt>
                <c:pt idx="3651">
                  <c:v>5.0708333333338063</c:v>
                </c:pt>
                <c:pt idx="3652">
                  <c:v>5.0722222222226954</c:v>
                </c:pt>
                <c:pt idx="3653">
                  <c:v>5.0736111111115845</c:v>
                </c:pt>
                <c:pt idx="3654">
                  <c:v>5.0750000000004736</c:v>
                </c:pt>
                <c:pt idx="3655">
                  <c:v>5.0763888888893627</c:v>
                </c:pt>
                <c:pt idx="3656">
                  <c:v>5.0777777777782518</c:v>
                </c:pt>
                <c:pt idx="3657">
                  <c:v>5.0791666666671409</c:v>
                </c:pt>
                <c:pt idx="3658">
                  <c:v>5.08055555555603</c:v>
                </c:pt>
                <c:pt idx="3659">
                  <c:v>5.0819444444449191</c:v>
                </c:pt>
                <c:pt idx="3660">
                  <c:v>5.0833333333338082</c:v>
                </c:pt>
                <c:pt idx="3661">
                  <c:v>5.0847222222226973</c:v>
                </c:pt>
                <c:pt idx="3662">
                  <c:v>5.0861111111115864</c:v>
                </c:pt>
                <c:pt idx="3663">
                  <c:v>5.0875000000004755</c:v>
                </c:pt>
                <c:pt idx="3664">
                  <c:v>5.0888888888893646</c:v>
                </c:pt>
                <c:pt idx="3665">
                  <c:v>5.0902777777782537</c:v>
                </c:pt>
                <c:pt idx="3666">
                  <c:v>5.0916666666671428</c:v>
                </c:pt>
                <c:pt idx="3667">
                  <c:v>5.093055555556032</c:v>
                </c:pt>
                <c:pt idx="3668">
                  <c:v>5.0944444444449211</c:v>
                </c:pt>
                <c:pt idx="3669">
                  <c:v>5.0958333333338102</c:v>
                </c:pt>
                <c:pt idx="3670">
                  <c:v>5.0972222222226993</c:v>
                </c:pt>
                <c:pt idx="3671">
                  <c:v>5.0986111111115884</c:v>
                </c:pt>
                <c:pt idx="3672">
                  <c:v>5.1000000000004775</c:v>
                </c:pt>
                <c:pt idx="3673">
                  <c:v>5.1013888888893666</c:v>
                </c:pt>
                <c:pt idx="3674">
                  <c:v>5.1027777777782557</c:v>
                </c:pt>
                <c:pt idx="3675">
                  <c:v>5.1041666666671448</c:v>
                </c:pt>
                <c:pt idx="3676">
                  <c:v>5.1055555555560339</c:v>
                </c:pt>
                <c:pt idx="3677">
                  <c:v>5.106944444444923</c:v>
                </c:pt>
                <c:pt idx="3678">
                  <c:v>5.1083333333338121</c:v>
                </c:pt>
                <c:pt idx="3679">
                  <c:v>5.1097222222227012</c:v>
                </c:pt>
                <c:pt idx="3680">
                  <c:v>5.1111111111115903</c:v>
                </c:pt>
                <c:pt idx="3681">
                  <c:v>5.1125000000004794</c:v>
                </c:pt>
                <c:pt idx="3682">
                  <c:v>5.1138888888893685</c:v>
                </c:pt>
                <c:pt idx="3683">
                  <c:v>5.1152777777782577</c:v>
                </c:pt>
                <c:pt idx="3684">
                  <c:v>5.1166666666671468</c:v>
                </c:pt>
                <c:pt idx="3685">
                  <c:v>5.1180555555560359</c:v>
                </c:pt>
                <c:pt idx="3686">
                  <c:v>5.119444444444925</c:v>
                </c:pt>
                <c:pt idx="3687">
                  <c:v>5.1208333333338141</c:v>
                </c:pt>
                <c:pt idx="3688">
                  <c:v>5.1222222222227032</c:v>
                </c:pt>
                <c:pt idx="3689">
                  <c:v>5.1236111111115923</c:v>
                </c:pt>
                <c:pt idx="3690">
                  <c:v>5.1250000000004814</c:v>
                </c:pt>
                <c:pt idx="3691">
                  <c:v>5.1263888888893705</c:v>
                </c:pt>
                <c:pt idx="3692">
                  <c:v>5.1277777777782596</c:v>
                </c:pt>
                <c:pt idx="3693">
                  <c:v>5.1291666666671487</c:v>
                </c:pt>
                <c:pt idx="3694">
                  <c:v>5.1305555555560378</c:v>
                </c:pt>
                <c:pt idx="3695">
                  <c:v>5.1319444444449269</c:v>
                </c:pt>
                <c:pt idx="3696">
                  <c:v>5.133333333333816</c:v>
                </c:pt>
                <c:pt idx="3697">
                  <c:v>5.1347222222227051</c:v>
                </c:pt>
                <c:pt idx="3698">
                  <c:v>5.1361111111115942</c:v>
                </c:pt>
                <c:pt idx="3699">
                  <c:v>5.1375000000004833</c:v>
                </c:pt>
                <c:pt idx="3700">
                  <c:v>5.1388888888893725</c:v>
                </c:pt>
                <c:pt idx="3701">
                  <c:v>5.1402777777782616</c:v>
                </c:pt>
                <c:pt idx="3702">
                  <c:v>5.1416666666671507</c:v>
                </c:pt>
                <c:pt idx="3703">
                  <c:v>5.1430555555560398</c:v>
                </c:pt>
                <c:pt idx="3704">
                  <c:v>5.1444444444449289</c:v>
                </c:pt>
                <c:pt idx="3705">
                  <c:v>5.145833333333818</c:v>
                </c:pt>
                <c:pt idx="3706">
                  <c:v>5.1472222222227071</c:v>
                </c:pt>
                <c:pt idx="3707">
                  <c:v>5.1486111111115962</c:v>
                </c:pt>
                <c:pt idx="3708">
                  <c:v>5.1500000000004853</c:v>
                </c:pt>
                <c:pt idx="3709">
                  <c:v>5.1513888888893744</c:v>
                </c:pt>
                <c:pt idx="3710">
                  <c:v>5.1527777777782635</c:v>
                </c:pt>
                <c:pt idx="3711">
                  <c:v>5.1541666666671526</c:v>
                </c:pt>
                <c:pt idx="3712">
                  <c:v>5.1555555555560417</c:v>
                </c:pt>
                <c:pt idx="3713">
                  <c:v>5.1569444444449308</c:v>
                </c:pt>
                <c:pt idx="3714">
                  <c:v>5.1583333333338199</c:v>
                </c:pt>
                <c:pt idx="3715">
                  <c:v>5.159722222222709</c:v>
                </c:pt>
                <c:pt idx="3716">
                  <c:v>5.1611111111115981</c:v>
                </c:pt>
                <c:pt idx="3717">
                  <c:v>5.1625000000004873</c:v>
                </c:pt>
                <c:pt idx="3718">
                  <c:v>5.1638888888893764</c:v>
                </c:pt>
                <c:pt idx="3719">
                  <c:v>5.1652777777782655</c:v>
                </c:pt>
                <c:pt idx="3720">
                  <c:v>5.1666666666671546</c:v>
                </c:pt>
                <c:pt idx="3721">
                  <c:v>5.1680555555560437</c:v>
                </c:pt>
                <c:pt idx="3722">
                  <c:v>5.1694444444449328</c:v>
                </c:pt>
                <c:pt idx="3723">
                  <c:v>5.1708333333338219</c:v>
                </c:pt>
                <c:pt idx="3724">
                  <c:v>5.172222222222711</c:v>
                </c:pt>
                <c:pt idx="3725">
                  <c:v>5.1736111111116001</c:v>
                </c:pt>
                <c:pt idx="3726">
                  <c:v>5.1750000000004892</c:v>
                </c:pt>
                <c:pt idx="3727">
                  <c:v>5.1763888888893783</c:v>
                </c:pt>
                <c:pt idx="3728">
                  <c:v>5.1777777777782674</c:v>
                </c:pt>
                <c:pt idx="3729">
                  <c:v>5.1791666666671565</c:v>
                </c:pt>
                <c:pt idx="3730">
                  <c:v>5.1805555555560456</c:v>
                </c:pt>
                <c:pt idx="3731">
                  <c:v>5.1819444444449347</c:v>
                </c:pt>
                <c:pt idx="3732">
                  <c:v>5.1833333333338238</c:v>
                </c:pt>
                <c:pt idx="3733">
                  <c:v>5.184722222222713</c:v>
                </c:pt>
                <c:pt idx="3734">
                  <c:v>5.1861111111116021</c:v>
                </c:pt>
                <c:pt idx="3735">
                  <c:v>5.1875000000004912</c:v>
                </c:pt>
                <c:pt idx="3736">
                  <c:v>5.1888888888893803</c:v>
                </c:pt>
                <c:pt idx="3737">
                  <c:v>5.1902777777782694</c:v>
                </c:pt>
                <c:pt idx="3738">
                  <c:v>5.1916666666671585</c:v>
                </c:pt>
                <c:pt idx="3739">
                  <c:v>5.1930555555560476</c:v>
                </c:pt>
                <c:pt idx="3740">
                  <c:v>5.1944444444449367</c:v>
                </c:pt>
                <c:pt idx="3741">
                  <c:v>5.1958333333338258</c:v>
                </c:pt>
                <c:pt idx="3742">
                  <c:v>5.1972222222227149</c:v>
                </c:pt>
                <c:pt idx="3743">
                  <c:v>5.198611111111604</c:v>
                </c:pt>
                <c:pt idx="3744">
                  <c:v>5.2000000000004931</c:v>
                </c:pt>
                <c:pt idx="3745">
                  <c:v>5.2013888888893822</c:v>
                </c:pt>
                <c:pt idx="3746">
                  <c:v>5.2027777777782713</c:v>
                </c:pt>
                <c:pt idx="3747">
                  <c:v>5.2041666666671604</c:v>
                </c:pt>
                <c:pt idx="3748">
                  <c:v>5.2055555555560495</c:v>
                </c:pt>
                <c:pt idx="3749">
                  <c:v>5.2069444444449386</c:v>
                </c:pt>
                <c:pt idx="3750">
                  <c:v>5.2083333333338278</c:v>
                </c:pt>
                <c:pt idx="3751">
                  <c:v>5.2097222222227169</c:v>
                </c:pt>
                <c:pt idx="3752">
                  <c:v>5.211111111111606</c:v>
                </c:pt>
                <c:pt idx="3753">
                  <c:v>5.2125000000004951</c:v>
                </c:pt>
                <c:pt idx="3754">
                  <c:v>5.2138888888893842</c:v>
                </c:pt>
                <c:pt idx="3755">
                  <c:v>5.2152777777782733</c:v>
                </c:pt>
                <c:pt idx="3756">
                  <c:v>5.2166666666671624</c:v>
                </c:pt>
                <c:pt idx="3757">
                  <c:v>5.2180555555560515</c:v>
                </c:pt>
                <c:pt idx="3758">
                  <c:v>5.2194444444449406</c:v>
                </c:pt>
                <c:pt idx="3759">
                  <c:v>5.2208333333338297</c:v>
                </c:pt>
                <c:pt idx="3760">
                  <c:v>5.2222222222227188</c:v>
                </c:pt>
                <c:pt idx="3761">
                  <c:v>5.2236111111116079</c:v>
                </c:pt>
                <c:pt idx="3762">
                  <c:v>5.225000000000497</c:v>
                </c:pt>
                <c:pt idx="3763">
                  <c:v>5.2263888888893861</c:v>
                </c:pt>
                <c:pt idx="3764">
                  <c:v>5.2277777777782752</c:v>
                </c:pt>
                <c:pt idx="3765">
                  <c:v>5.2291666666671643</c:v>
                </c:pt>
                <c:pt idx="3766">
                  <c:v>5.2305555555560534</c:v>
                </c:pt>
                <c:pt idx="3767">
                  <c:v>5.2319444444449426</c:v>
                </c:pt>
                <c:pt idx="3768">
                  <c:v>5.2333333333338317</c:v>
                </c:pt>
                <c:pt idx="3769">
                  <c:v>5.2347222222227208</c:v>
                </c:pt>
                <c:pt idx="3770">
                  <c:v>5.2361111111116099</c:v>
                </c:pt>
                <c:pt idx="3771">
                  <c:v>5.237500000000499</c:v>
                </c:pt>
                <c:pt idx="3772">
                  <c:v>5.2388888888893881</c:v>
                </c:pt>
                <c:pt idx="3773">
                  <c:v>5.2402777777782772</c:v>
                </c:pt>
                <c:pt idx="3774">
                  <c:v>5.2416666666671663</c:v>
                </c:pt>
                <c:pt idx="3775">
                  <c:v>5.2430555555560554</c:v>
                </c:pt>
                <c:pt idx="3776">
                  <c:v>5.2444444444449445</c:v>
                </c:pt>
                <c:pt idx="3777">
                  <c:v>5.2458333333338336</c:v>
                </c:pt>
                <c:pt idx="3778">
                  <c:v>5.2472222222227227</c:v>
                </c:pt>
                <c:pt idx="3779">
                  <c:v>5.2486111111116118</c:v>
                </c:pt>
                <c:pt idx="3780">
                  <c:v>5.2500000000005009</c:v>
                </c:pt>
                <c:pt idx="3781">
                  <c:v>5.25138888888939</c:v>
                </c:pt>
                <c:pt idx="3782">
                  <c:v>5.2527777777782791</c:v>
                </c:pt>
                <c:pt idx="3783">
                  <c:v>5.2541666666671683</c:v>
                </c:pt>
                <c:pt idx="3784">
                  <c:v>5.2555555555560574</c:v>
                </c:pt>
                <c:pt idx="3785">
                  <c:v>5.2569444444449465</c:v>
                </c:pt>
                <c:pt idx="3786">
                  <c:v>5.2583333333338356</c:v>
                </c:pt>
                <c:pt idx="3787">
                  <c:v>5.2597222222227247</c:v>
                </c:pt>
                <c:pt idx="3788">
                  <c:v>5.2611111111116138</c:v>
                </c:pt>
                <c:pt idx="3789">
                  <c:v>5.2625000000005029</c:v>
                </c:pt>
                <c:pt idx="3790">
                  <c:v>5.263888888889392</c:v>
                </c:pt>
                <c:pt idx="3791">
                  <c:v>5.2652777777782811</c:v>
                </c:pt>
                <c:pt idx="3792">
                  <c:v>5.2666666666671702</c:v>
                </c:pt>
                <c:pt idx="3793">
                  <c:v>5.2680555555560593</c:v>
                </c:pt>
                <c:pt idx="3794">
                  <c:v>5.2694444444449484</c:v>
                </c:pt>
                <c:pt idx="3795">
                  <c:v>5.2708333333338375</c:v>
                </c:pt>
                <c:pt idx="3796">
                  <c:v>5.2722222222227266</c:v>
                </c:pt>
                <c:pt idx="3797">
                  <c:v>5.2736111111116157</c:v>
                </c:pt>
                <c:pt idx="3798">
                  <c:v>5.2750000000005048</c:v>
                </c:pt>
                <c:pt idx="3799">
                  <c:v>5.2763888888893939</c:v>
                </c:pt>
                <c:pt idx="3800">
                  <c:v>5.2777777777782831</c:v>
                </c:pt>
                <c:pt idx="3801">
                  <c:v>5.2791666666671722</c:v>
                </c:pt>
                <c:pt idx="3802">
                  <c:v>5.2805555555560613</c:v>
                </c:pt>
                <c:pt idx="3803">
                  <c:v>5.2819444444449504</c:v>
                </c:pt>
                <c:pt idx="3804">
                  <c:v>5.2833333333338395</c:v>
                </c:pt>
                <c:pt idx="3805">
                  <c:v>5.2847222222227286</c:v>
                </c:pt>
                <c:pt idx="3806">
                  <c:v>5.2861111111116177</c:v>
                </c:pt>
                <c:pt idx="3807">
                  <c:v>5.2875000000005068</c:v>
                </c:pt>
                <c:pt idx="3808">
                  <c:v>5.2888888888893959</c:v>
                </c:pt>
                <c:pt idx="3809">
                  <c:v>5.290277777778285</c:v>
                </c:pt>
                <c:pt idx="3810">
                  <c:v>5.2916666666671741</c:v>
                </c:pt>
                <c:pt idx="3811">
                  <c:v>5.2930555555560632</c:v>
                </c:pt>
                <c:pt idx="3812">
                  <c:v>5.2944444444449523</c:v>
                </c:pt>
                <c:pt idx="3813">
                  <c:v>5.2958333333338414</c:v>
                </c:pt>
                <c:pt idx="3814">
                  <c:v>5.2972222222227305</c:v>
                </c:pt>
                <c:pt idx="3815">
                  <c:v>5.2986111111116196</c:v>
                </c:pt>
                <c:pt idx="3816">
                  <c:v>5.3000000000005087</c:v>
                </c:pt>
                <c:pt idx="3817">
                  <c:v>5.3013888888893979</c:v>
                </c:pt>
                <c:pt idx="3818">
                  <c:v>5.302777777778287</c:v>
                </c:pt>
                <c:pt idx="3819">
                  <c:v>5.3041666666671761</c:v>
                </c:pt>
                <c:pt idx="3820">
                  <c:v>5.3055555555560652</c:v>
                </c:pt>
                <c:pt idx="3821">
                  <c:v>5.3069444444449543</c:v>
                </c:pt>
                <c:pt idx="3822">
                  <c:v>5.3083333333338434</c:v>
                </c:pt>
                <c:pt idx="3823">
                  <c:v>5.3097222222227325</c:v>
                </c:pt>
                <c:pt idx="3824">
                  <c:v>5.3111111111116216</c:v>
                </c:pt>
                <c:pt idx="3825">
                  <c:v>5.3125000000005107</c:v>
                </c:pt>
                <c:pt idx="3826">
                  <c:v>5.3138888888893998</c:v>
                </c:pt>
                <c:pt idx="3827">
                  <c:v>5.3152777777782889</c:v>
                </c:pt>
                <c:pt idx="3828">
                  <c:v>5.316666666667178</c:v>
                </c:pt>
                <c:pt idx="3829">
                  <c:v>5.3180555555560671</c:v>
                </c:pt>
                <c:pt idx="3830">
                  <c:v>5.3194444444449562</c:v>
                </c:pt>
                <c:pt idx="3831">
                  <c:v>5.3208333333338453</c:v>
                </c:pt>
                <c:pt idx="3832">
                  <c:v>5.3222222222227344</c:v>
                </c:pt>
                <c:pt idx="3833">
                  <c:v>5.3236111111116236</c:v>
                </c:pt>
                <c:pt idx="3834">
                  <c:v>5.3250000000005127</c:v>
                </c:pt>
                <c:pt idx="3835">
                  <c:v>5.3263888888894018</c:v>
                </c:pt>
                <c:pt idx="3836">
                  <c:v>5.3277777777782909</c:v>
                </c:pt>
                <c:pt idx="3837">
                  <c:v>5.32916666666718</c:v>
                </c:pt>
                <c:pt idx="3838">
                  <c:v>5.3305555555560691</c:v>
                </c:pt>
                <c:pt idx="3839">
                  <c:v>5.3319444444449582</c:v>
                </c:pt>
                <c:pt idx="3840">
                  <c:v>5.3333333333338473</c:v>
                </c:pt>
                <c:pt idx="3841">
                  <c:v>5.3347222222227364</c:v>
                </c:pt>
                <c:pt idx="3842">
                  <c:v>5.3361111111116255</c:v>
                </c:pt>
                <c:pt idx="3843">
                  <c:v>5.3375000000005146</c:v>
                </c:pt>
                <c:pt idx="3844">
                  <c:v>5.3388888888894037</c:v>
                </c:pt>
                <c:pt idx="3845">
                  <c:v>5.3402777777782928</c:v>
                </c:pt>
                <c:pt idx="3846">
                  <c:v>5.3416666666671819</c:v>
                </c:pt>
                <c:pt idx="3847">
                  <c:v>5.343055555556071</c:v>
                </c:pt>
                <c:pt idx="3848">
                  <c:v>5.3444444444449601</c:v>
                </c:pt>
                <c:pt idx="3849">
                  <c:v>5.3458333333338492</c:v>
                </c:pt>
                <c:pt idx="3850">
                  <c:v>5.3472222222227384</c:v>
                </c:pt>
                <c:pt idx="3851">
                  <c:v>5.3486111111116275</c:v>
                </c:pt>
                <c:pt idx="3852">
                  <c:v>5.3500000000005166</c:v>
                </c:pt>
                <c:pt idx="3853">
                  <c:v>5.3513888888894057</c:v>
                </c:pt>
                <c:pt idx="3854">
                  <c:v>5.3527777777782948</c:v>
                </c:pt>
                <c:pt idx="3855">
                  <c:v>5.3541666666671839</c:v>
                </c:pt>
                <c:pt idx="3856">
                  <c:v>5.355555555556073</c:v>
                </c:pt>
                <c:pt idx="3857">
                  <c:v>5.3569444444449621</c:v>
                </c:pt>
                <c:pt idx="3858">
                  <c:v>5.3583333333338512</c:v>
                </c:pt>
                <c:pt idx="3859">
                  <c:v>5.3597222222227403</c:v>
                </c:pt>
                <c:pt idx="3860">
                  <c:v>5.3611111111116294</c:v>
                </c:pt>
                <c:pt idx="3861">
                  <c:v>5.3625000000005185</c:v>
                </c:pt>
                <c:pt idx="3862">
                  <c:v>5.3638888888894076</c:v>
                </c:pt>
                <c:pt idx="3863">
                  <c:v>5.3652777777782967</c:v>
                </c:pt>
                <c:pt idx="3864">
                  <c:v>5.3666666666671858</c:v>
                </c:pt>
                <c:pt idx="3865">
                  <c:v>5.3680555555560749</c:v>
                </c:pt>
                <c:pt idx="3866">
                  <c:v>5.369444444444964</c:v>
                </c:pt>
                <c:pt idx="3867">
                  <c:v>5.3708333333338532</c:v>
                </c:pt>
                <c:pt idx="3868">
                  <c:v>5.3722222222227423</c:v>
                </c:pt>
                <c:pt idx="3869">
                  <c:v>5.3736111111116314</c:v>
                </c:pt>
                <c:pt idx="3870">
                  <c:v>5.3750000000005205</c:v>
                </c:pt>
                <c:pt idx="3871">
                  <c:v>5.3763888888894096</c:v>
                </c:pt>
                <c:pt idx="3872">
                  <c:v>5.3777777777782987</c:v>
                </c:pt>
                <c:pt idx="3873">
                  <c:v>5.3791666666671878</c:v>
                </c:pt>
                <c:pt idx="3874">
                  <c:v>5.3805555555560769</c:v>
                </c:pt>
                <c:pt idx="3875">
                  <c:v>5.381944444444966</c:v>
                </c:pt>
                <c:pt idx="3876">
                  <c:v>5.3833333333338551</c:v>
                </c:pt>
                <c:pt idx="3877">
                  <c:v>5.3847222222227442</c:v>
                </c:pt>
                <c:pt idx="3878">
                  <c:v>5.3861111111116333</c:v>
                </c:pt>
                <c:pt idx="3879">
                  <c:v>5.3875000000005224</c:v>
                </c:pt>
                <c:pt idx="3880">
                  <c:v>5.3888888888894115</c:v>
                </c:pt>
                <c:pt idx="3881">
                  <c:v>5.3902777777783006</c:v>
                </c:pt>
                <c:pt idx="3882">
                  <c:v>5.3916666666671897</c:v>
                </c:pt>
                <c:pt idx="3883">
                  <c:v>5.3930555555560789</c:v>
                </c:pt>
                <c:pt idx="3884">
                  <c:v>5.394444444444968</c:v>
                </c:pt>
                <c:pt idx="3885">
                  <c:v>5.3958333333338571</c:v>
                </c:pt>
                <c:pt idx="3886">
                  <c:v>5.3972222222227462</c:v>
                </c:pt>
                <c:pt idx="3887">
                  <c:v>5.3986111111116353</c:v>
                </c:pt>
                <c:pt idx="3888">
                  <c:v>5.4000000000005244</c:v>
                </c:pt>
                <c:pt idx="3889">
                  <c:v>5.4013888888894135</c:v>
                </c:pt>
                <c:pt idx="3890">
                  <c:v>5.4027777777783026</c:v>
                </c:pt>
                <c:pt idx="3891">
                  <c:v>5.4041666666671917</c:v>
                </c:pt>
                <c:pt idx="3892">
                  <c:v>5.4055555555560808</c:v>
                </c:pt>
                <c:pt idx="3893">
                  <c:v>5.4069444444449699</c:v>
                </c:pt>
                <c:pt idx="3894">
                  <c:v>5.408333333333859</c:v>
                </c:pt>
                <c:pt idx="3895">
                  <c:v>5.4097222222227481</c:v>
                </c:pt>
                <c:pt idx="3896">
                  <c:v>5.4111111111116372</c:v>
                </c:pt>
                <c:pt idx="3897">
                  <c:v>5.4125000000005263</c:v>
                </c:pt>
                <c:pt idx="3898">
                  <c:v>5.4138888888894154</c:v>
                </c:pt>
                <c:pt idx="3899">
                  <c:v>5.4152777777783045</c:v>
                </c:pt>
                <c:pt idx="3900">
                  <c:v>5.4166666666671937</c:v>
                </c:pt>
                <c:pt idx="3901">
                  <c:v>5.4180555555560828</c:v>
                </c:pt>
                <c:pt idx="3902">
                  <c:v>5.4194444444449719</c:v>
                </c:pt>
                <c:pt idx="3903">
                  <c:v>5.420833333333861</c:v>
                </c:pt>
                <c:pt idx="3904">
                  <c:v>5.4222222222227501</c:v>
                </c:pt>
                <c:pt idx="3905">
                  <c:v>5.4236111111116392</c:v>
                </c:pt>
                <c:pt idx="3906">
                  <c:v>5.4250000000005283</c:v>
                </c:pt>
                <c:pt idx="3907">
                  <c:v>5.4263888888894174</c:v>
                </c:pt>
                <c:pt idx="3908">
                  <c:v>5.4277777777783065</c:v>
                </c:pt>
                <c:pt idx="3909">
                  <c:v>5.4291666666671956</c:v>
                </c:pt>
                <c:pt idx="3910">
                  <c:v>5.4305555555560847</c:v>
                </c:pt>
                <c:pt idx="3911">
                  <c:v>5.4319444444449738</c:v>
                </c:pt>
                <c:pt idx="3912">
                  <c:v>5.4333333333338629</c:v>
                </c:pt>
                <c:pt idx="3913">
                  <c:v>5.434722222222752</c:v>
                </c:pt>
                <c:pt idx="3914">
                  <c:v>5.4361111111116411</c:v>
                </c:pt>
                <c:pt idx="3915">
                  <c:v>5.4375000000005302</c:v>
                </c:pt>
                <c:pt idx="3916">
                  <c:v>5.4388888888894193</c:v>
                </c:pt>
                <c:pt idx="3917">
                  <c:v>5.4402777777783085</c:v>
                </c:pt>
                <c:pt idx="3918">
                  <c:v>5.4416666666671976</c:v>
                </c:pt>
                <c:pt idx="3919">
                  <c:v>5.4430555555560867</c:v>
                </c:pt>
                <c:pt idx="3920">
                  <c:v>5.4444444444449758</c:v>
                </c:pt>
                <c:pt idx="3921">
                  <c:v>5.4458333333338649</c:v>
                </c:pt>
                <c:pt idx="3922">
                  <c:v>5.447222222222754</c:v>
                </c:pt>
                <c:pt idx="3923">
                  <c:v>5.4486111111116431</c:v>
                </c:pt>
                <c:pt idx="3924">
                  <c:v>5.4500000000005322</c:v>
                </c:pt>
                <c:pt idx="3925">
                  <c:v>5.4513888888894213</c:v>
                </c:pt>
                <c:pt idx="3926">
                  <c:v>5.4527777777783104</c:v>
                </c:pt>
                <c:pt idx="3927">
                  <c:v>5.4541666666671995</c:v>
                </c:pt>
                <c:pt idx="3928">
                  <c:v>5.4555555555560886</c:v>
                </c:pt>
                <c:pt idx="3929">
                  <c:v>5.4569444444449777</c:v>
                </c:pt>
                <c:pt idx="3930">
                  <c:v>5.4583333333338668</c:v>
                </c:pt>
                <c:pt idx="3931">
                  <c:v>5.4597222222227559</c:v>
                </c:pt>
                <c:pt idx="3932">
                  <c:v>5.461111111111645</c:v>
                </c:pt>
                <c:pt idx="3933">
                  <c:v>5.4625000000005342</c:v>
                </c:pt>
                <c:pt idx="3934">
                  <c:v>5.4638888888894233</c:v>
                </c:pt>
                <c:pt idx="3935">
                  <c:v>5.4652777777783124</c:v>
                </c:pt>
                <c:pt idx="3936">
                  <c:v>5.4666666666672015</c:v>
                </c:pt>
                <c:pt idx="3937">
                  <c:v>5.4680555555560906</c:v>
                </c:pt>
                <c:pt idx="3938">
                  <c:v>5.4694444444449797</c:v>
                </c:pt>
                <c:pt idx="3939">
                  <c:v>5.4708333333338688</c:v>
                </c:pt>
                <c:pt idx="3940">
                  <c:v>5.4722222222227579</c:v>
                </c:pt>
                <c:pt idx="3941">
                  <c:v>5.473611111111647</c:v>
                </c:pt>
                <c:pt idx="3942">
                  <c:v>5.4750000000005361</c:v>
                </c:pt>
                <c:pt idx="3943">
                  <c:v>5.4763888888894252</c:v>
                </c:pt>
                <c:pt idx="3944">
                  <c:v>5.4777777777783143</c:v>
                </c:pt>
                <c:pt idx="3945">
                  <c:v>5.4791666666672034</c:v>
                </c:pt>
                <c:pt idx="3946">
                  <c:v>5.4805555555560925</c:v>
                </c:pt>
                <c:pt idx="3947">
                  <c:v>5.4819444444449816</c:v>
                </c:pt>
                <c:pt idx="3948">
                  <c:v>5.4833333333338707</c:v>
                </c:pt>
                <c:pt idx="3949">
                  <c:v>5.4847222222227598</c:v>
                </c:pt>
                <c:pt idx="3950">
                  <c:v>5.486111111111649</c:v>
                </c:pt>
                <c:pt idx="3951">
                  <c:v>5.4875000000005381</c:v>
                </c:pt>
                <c:pt idx="3952">
                  <c:v>5.4888888888894272</c:v>
                </c:pt>
                <c:pt idx="3953">
                  <c:v>5.4902777777783163</c:v>
                </c:pt>
                <c:pt idx="3954">
                  <c:v>5.4916666666672054</c:v>
                </c:pt>
                <c:pt idx="3955">
                  <c:v>5.4930555555560945</c:v>
                </c:pt>
                <c:pt idx="3956">
                  <c:v>5.4944444444449836</c:v>
                </c:pt>
                <c:pt idx="3957">
                  <c:v>5.4958333333338727</c:v>
                </c:pt>
                <c:pt idx="3958">
                  <c:v>5.4972222222227618</c:v>
                </c:pt>
                <c:pt idx="3959">
                  <c:v>5.4986111111116509</c:v>
                </c:pt>
                <c:pt idx="3960">
                  <c:v>5.50000000000054</c:v>
                </c:pt>
                <c:pt idx="3961">
                  <c:v>5.5013888888894291</c:v>
                </c:pt>
                <c:pt idx="3962">
                  <c:v>5.5027777777783182</c:v>
                </c:pt>
                <c:pt idx="3963">
                  <c:v>5.5041666666672073</c:v>
                </c:pt>
                <c:pt idx="3964">
                  <c:v>5.5055555555560964</c:v>
                </c:pt>
                <c:pt idx="3965">
                  <c:v>5.5069444444449855</c:v>
                </c:pt>
                <c:pt idx="3966">
                  <c:v>5.5083333333338746</c:v>
                </c:pt>
                <c:pt idx="3967">
                  <c:v>5.5097222222227638</c:v>
                </c:pt>
                <c:pt idx="3968">
                  <c:v>5.5111111111116529</c:v>
                </c:pt>
                <c:pt idx="3969">
                  <c:v>5.512500000000542</c:v>
                </c:pt>
                <c:pt idx="3970">
                  <c:v>5.5138888888894311</c:v>
                </c:pt>
                <c:pt idx="3971">
                  <c:v>5.5152777777783202</c:v>
                </c:pt>
                <c:pt idx="3972">
                  <c:v>5.5166666666672093</c:v>
                </c:pt>
                <c:pt idx="3973">
                  <c:v>5.5180555555560984</c:v>
                </c:pt>
                <c:pt idx="3974">
                  <c:v>5.5194444444449875</c:v>
                </c:pt>
                <c:pt idx="3975">
                  <c:v>5.5208333333338766</c:v>
                </c:pt>
                <c:pt idx="3976">
                  <c:v>5.5222222222227657</c:v>
                </c:pt>
                <c:pt idx="3977">
                  <c:v>5.5236111111116548</c:v>
                </c:pt>
                <c:pt idx="3978">
                  <c:v>5.5250000000005439</c:v>
                </c:pt>
                <c:pt idx="3979">
                  <c:v>5.526388888889433</c:v>
                </c:pt>
                <c:pt idx="3980">
                  <c:v>5.5277777777783221</c:v>
                </c:pt>
                <c:pt idx="3981">
                  <c:v>5.5291666666672112</c:v>
                </c:pt>
                <c:pt idx="3982">
                  <c:v>5.5305555555561003</c:v>
                </c:pt>
                <c:pt idx="3983">
                  <c:v>5.5319444444449895</c:v>
                </c:pt>
                <c:pt idx="3984">
                  <c:v>5.5333333333338786</c:v>
                </c:pt>
                <c:pt idx="3985">
                  <c:v>5.5347222222227677</c:v>
                </c:pt>
                <c:pt idx="3986">
                  <c:v>5.5361111111116568</c:v>
                </c:pt>
                <c:pt idx="3987">
                  <c:v>5.5375000000005459</c:v>
                </c:pt>
                <c:pt idx="3988">
                  <c:v>5.538888888889435</c:v>
                </c:pt>
                <c:pt idx="3989">
                  <c:v>5.5402777777783241</c:v>
                </c:pt>
                <c:pt idx="3990">
                  <c:v>5.5416666666672132</c:v>
                </c:pt>
                <c:pt idx="3991">
                  <c:v>5.5430555555561023</c:v>
                </c:pt>
                <c:pt idx="3992">
                  <c:v>5.5444444444449914</c:v>
                </c:pt>
                <c:pt idx="3993">
                  <c:v>5.5458333333338805</c:v>
                </c:pt>
                <c:pt idx="3994">
                  <c:v>5.5472222222227696</c:v>
                </c:pt>
                <c:pt idx="3995">
                  <c:v>5.5486111111116587</c:v>
                </c:pt>
                <c:pt idx="3996">
                  <c:v>5.5500000000005478</c:v>
                </c:pt>
                <c:pt idx="3997">
                  <c:v>5.5513888888894369</c:v>
                </c:pt>
                <c:pt idx="3998">
                  <c:v>5.552777777778326</c:v>
                </c:pt>
                <c:pt idx="3999">
                  <c:v>5.5541666666672151</c:v>
                </c:pt>
                <c:pt idx="4000">
                  <c:v>5.5555555555561043</c:v>
                </c:pt>
                <c:pt idx="4001">
                  <c:v>5.5569444444449934</c:v>
                </c:pt>
                <c:pt idx="4002">
                  <c:v>5.5583333333338825</c:v>
                </c:pt>
                <c:pt idx="4003">
                  <c:v>5.5597222222227716</c:v>
                </c:pt>
                <c:pt idx="4004">
                  <c:v>5.5611111111116607</c:v>
                </c:pt>
                <c:pt idx="4005">
                  <c:v>5.5625000000005498</c:v>
                </c:pt>
                <c:pt idx="4006">
                  <c:v>5.5638888888894389</c:v>
                </c:pt>
                <c:pt idx="4007">
                  <c:v>5.565277777778328</c:v>
                </c:pt>
                <c:pt idx="4008">
                  <c:v>5.5666666666672171</c:v>
                </c:pt>
                <c:pt idx="4009">
                  <c:v>5.5680555555561062</c:v>
                </c:pt>
                <c:pt idx="4010">
                  <c:v>5.5694444444449953</c:v>
                </c:pt>
                <c:pt idx="4011">
                  <c:v>5.5708333333338844</c:v>
                </c:pt>
                <c:pt idx="4012">
                  <c:v>5.5722222222227735</c:v>
                </c:pt>
                <c:pt idx="4013">
                  <c:v>5.5736111111116626</c:v>
                </c:pt>
                <c:pt idx="4014">
                  <c:v>5.5750000000005517</c:v>
                </c:pt>
                <c:pt idx="4015">
                  <c:v>5.5763888888894408</c:v>
                </c:pt>
                <c:pt idx="4016">
                  <c:v>5.5777777777783299</c:v>
                </c:pt>
                <c:pt idx="4017">
                  <c:v>5.5791666666672191</c:v>
                </c:pt>
                <c:pt idx="4018">
                  <c:v>5.5805555555561082</c:v>
                </c:pt>
                <c:pt idx="4019">
                  <c:v>5.5819444444449973</c:v>
                </c:pt>
                <c:pt idx="4020">
                  <c:v>5.5833333333338864</c:v>
                </c:pt>
                <c:pt idx="4021">
                  <c:v>5.5847222222227755</c:v>
                </c:pt>
                <c:pt idx="4022">
                  <c:v>5.5861111111116646</c:v>
                </c:pt>
                <c:pt idx="4023">
                  <c:v>5.5875000000005537</c:v>
                </c:pt>
                <c:pt idx="4024">
                  <c:v>5.5888888888894428</c:v>
                </c:pt>
                <c:pt idx="4025">
                  <c:v>5.5902777777783319</c:v>
                </c:pt>
                <c:pt idx="4026">
                  <c:v>5.591666666667221</c:v>
                </c:pt>
                <c:pt idx="4027">
                  <c:v>5.5930555555561101</c:v>
                </c:pt>
                <c:pt idx="4028">
                  <c:v>5.5944444444449992</c:v>
                </c:pt>
                <c:pt idx="4029">
                  <c:v>5.5958333333338883</c:v>
                </c:pt>
                <c:pt idx="4030">
                  <c:v>5.5972222222227774</c:v>
                </c:pt>
                <c:pt idx="4031">
                  <c:v>5.5986111111116665</c:v>
                </c:pt>
                <c:pt idx="4032">
                  <c:v>5.6000000000005556</c:v>
                </c:pt>
                <c:pt idx="4033">
                  <c:v>5.6013888888894448</c:v>
                </c:pt>
                <c:pt idx="4034">
                  <c:v>5.6027777777783339</c:v>
                </c:pt>
                <c:pt idx="4035">
                  <c:v>5.604166666667223</c:v>
                </c:pt>
                <c:pt idx="4036">
                  <c:v>5.6055555555561121</c:v>
                </c:pt>
                <c:pt idx="4037">
                  <c:v>5.6069444444450012</c:v>
                </c:pt>
                <c:pt idx="4038">
                  <c:v>5.6083333333338903</c:v>
                </c:pt>
                <c:pt idx="4039">
                  <c:v>5.6097222222227794</c:v>
                </c:pt>
                <c:pt idx="4040">
                  <c:v>5.6111111111116685</c:v>
                </c:pt>
                <c:pt idx="4041">
                  <c:v>5.6125000000005576</c:v>
                </c:pt>
                <c:pt idx="4042">
                  <c:v>5.6138888888894467</c:v>
                </c:pt>
                <c:pt idx="4043">
                  <c:v>5.6152777777783358</c:v>
                </c:pt>
                <c:pt idx="4044">
                  <c:v>5.6166666666672249</c:v>
                </c:pt>
                <c:pt idx="4045">
                  <c:v>5.618055555556114</c:v>
                </c:pt>
                <c:pt idx="4046">
                  <c:v>5.6194444444450031</c:v>
                </c:pt>
                <c:pt idx="4047">
                  <c:v>5.6208333333338922</c:v>
                </c:pt>
                <c:pt idx="4048">
                  <c:v>5.6222222222227813</c:v>
                </c:pt>
                <c:pt idx="4049">
                  <c:v>5.6236111111116704</c:v>
                </c:pt>
                <c:pt idx="4050">
                  <c:v>5.6250000000005596</c:v>
                </c:pt>
                <c:pt idx="4051">
                  <c:v>5.6263888888894487</c:v>
                </c:pt>
                <c:pt idx="4052">
                  <c:v>5.6277777777783378</c:v>
                </c:pt>
                <c:pt idx="4053">
                  <c:v>5.6291666666672269</c:v>
                </c:pt>
                <c:pt idx="4054">
                  <c:v>5.630555555556116</c:v>
                </c:pt>
                <c:pt idx="4055">
                  <c:v>5.6319444444450051</c:v>
                </c:pt>
                <c:pt idx="4056">
                  <c:v>5.6333333333338942</c:v>
                </c:pt>
                <c:pt idx="4057">
                  <c:v>5.6347222222227833</c:v>
                </c:pt>
                <c:pt idx="4058">
                  <c:v>5.6361111111116724</c:v>
                </c:pt>
                <c:pt idx="4059">
                  <c:v>5.6375000000005615</c:v>
                </c:pt>
                <c:pt idx="4060">
                  <c:v>5.6388888888894506</c:v>
                </c:pt>
                <c:pt idx="4061">
                  <c:v>5.6402777777783397</c:v>
                </c:pt>
                <c:pt idx="4062">
                  <c:v>5.6416666666672288</c:v>
                </c:pt>
                <c:pt idx="4063">
                  <c:v>5.6430555555561179</c:v>
                </c:pt>
                <c:pt idx="4064">
                  <c:v>5.644444444445007</c:v>
                </c:pt>
                <c:pt idx="4065">
                  <c:v>5.6458333333338961</c:v>
                </c:pt>
                <c:pt idx="4066">
                  <c:v>5.6472222222227852</c:v>
                </c:pt>
                <c:pt idx="4067">
                  <c:v>5.6486111111116744</c:v>
                </c:pt>
                <c:pt idx="4068">
                  <c:v>5.6500000000005635</c:v>
                </c:pt>
                <c:pt idx="4069">
                  <c:v>5.6513888888894526</c:v>
                </c:pt>
                <c:pt idx="4070">
                  <c:v>5.6527777777783417</c:v>
                </c:pt>
                <c:pt idx="4071">
                  <c:v>5.6541666666672308</c:v>
                </c:pt>
                <c:pt idx="4072">
                  <c:v>5.6555555555561199</c:v>
                </c:pt>
                <c:pt idx="4073">
                  <c:v>5.656944444445009</c:v>
                </c:pt>
                <c:pt idx="4074">
                  <c:v>5.6583333333338981</c:v>
                </c:pt>
                <c:pt idx="4075">
                  <c:v>5.6597222222227872</c:v>
                </c:pt>
                <c:pt idx="4076">
                  <c:v>5.6611111111116763</c:v>
                </c:pt>
                <c:pt idx="4077">
                  <c:v>5.6625000000005654</c:v>
                </c:pt>
                <c:pt idx="4078">
                  <c:v>5.6638888888894545</c:v>
                </c:pt>
                <c:pt idx="4079">
                  <c:v>5.6652777777783436</c:v>
                </c:pt>
                <c:pt idx="4080">
                  <c:v>5.6666666666672327</c:v>
                </c:pt>
                <c:pt idx="4081">
                  <c:v>5.6680555555561218</c:v>
                </c:pt>
                <c:pt idx="4082">
                  <c:v>5.6694444444450109</c:v>
                </c:pt>
                <c:pt idx="4083">
                  <c:v>5.6708333333339001</c:v>
                </c:pt>
                <c:pt idx="4084">
                  <c:v>5.6722222222227892</c:v>
                </c:pt>
                <c:pt idx="4085">
                  <c:v>5.6736111111116783</c:v>
                </c:pt>
                <c:pt idx="4086">
                  <c:v>5.6750000000005674</c:v>
                </c:pt>
                <c:pt idx="4087">
                  <c:v>5.6763888888894565</c:v>
                </c:pt>
                <c:pt idx="4088">
                  <c:v>5.6777777777783456</c:v>
                </c:pt>
                <c:pt idx="4089">
                  <c:v>5.6791666666672347</c:v>
                </c:pt>
                <c:pt idx="4090">
                  <c:v>5.6805555555561238</c:v>
                </c:pt>
                <c:pt idx="4091">
                  <c:v>5.6819444444450129</c:v>
                </c:pt>
                <c:pt idx="4092">
                  <c:v>5.683333333333902</c:v>
                </c:pt>
                <c:pt idx="4093">
                  <c:v>5.6847222222227911</c:v>
                </c:pt>
                <c:pt idx="4094">
                  <c:v>5.6861111111116802</c:v>
                </c:pt>
                <c:pt idx="4095">
                  <c:v>5.6875000000005693</c:v>
                </c:pt>
                <c:pt idx="4096">
                  <c:v>5.6888888888894584</c:v>
                </c:pt>
                <c:pt idx="4097">
                  <c:v>5.6902777777783475</c:v>
                </c:pt>
                <c:pt idx="4098">
                  <c:v>5.6916666666672366</c:v>
                </c:pt>
                <c:pt idx="4099">
                  <c:v>5.6930555555561257</c:v>
                </c:pt>
                <c:pt idx="4100">
                  <c:v>5.6944444444450149</c:v>
                </c:pt>
                <c:pt idx="4101">
                  <c:v>5.695833333333904</c:v>
                </c:pt>
                <c:pt idx="4102">
                  <c:v>5.6972222222227931</c:v>
                </c:pt>
                <c:pt idx="4103">
                  <c:v>5.6986111111116822</c:v>
                </c:pt>
                <c:pt idx="4104">
                  <c:v>5.7000000000005713</c:v>
                </c:pt>
                <c:pt idx="4105">
                  <c:v>5.7013888888894604</c:v>
                </c:pt>
                <c:pt idx="4106">
                  <c:v>5.7027777777783495</c:v>
                </c:pt>
                <c:pt idx="4107">
                  <c:v>5.7041666666672386</c:v>
                </c:pt>
                <c:pt idx="4108">
                  <c:v>5.7055555555561277</c:v>
                </c:pt>
                <c:pt idx="4109">
                  <c:v>5.7069444444450168</c:v>
                </c:pt>
                <c:pt idx="4110">
                  <c:v>5.7083333333339059</c:v>
                </c:pt>
                <c:pt idx="4111">
                  <c:v>5.709722222222795</c:v>
                </c:pt>
                <c:pt idx="4112">
                  <c:v>5.7111111111116841</c:v>
                </c:pt>
                <c:pt idx="4113">
                  <c:v>5.7125000000005732</c:v>
                </c:pt>
                <c:pt idx="4114">
                  <c:v>5.7138888888894623</c:v>
                </c:pt>
                <c:pt idx="4115">
                  <c:v>5.7152777777783514</c:v>
                </c:pt>
                <c:pt idx="4116">
                  <c:v>5.7166666666672405</c:v>
                </c:pt>
                <c:pt idx="4117">
                  <c:v>5.7180555555561297</c:v>
                </c:pt>
                <c:pt idx="4118">
                  <c:v>5.7194444444450188</c:v>
                </c:pt>
                <c:pt idx="4119">
                  <c:v>5.7208333333339079</c:v>
                </c:pt>
                <c:pt idx="4120">
                  <c:v>5.722222222222797</c:v>
                </c:pt>
                <c:pt idx="4121">
                  <c:v>5.7236111111116861</c:v>
                </c:pt>
                <c:pt idx="4122">
                  <c:v>5.7250000000005752</c:v>
                </c:pt>
                <c:pt idx="4123">
                  <c:v>5.7263888888894643</c:v>
                </c:pt>
                <c:pt idx="4124">
                  <c:v>5.7277777777783534</c:v>
                </c:pt>
                <c:pt idx="4125">
                  <c:v>5.7291666666672425</c:v>
                </c:pt>
                <c:pt idx="4126">
                  <c:v>5.7305555555561316</c:v>
                </c:pt>
                <c:pt idx="4127">
                  <c:v>5.7319444444450207</c:v>
                </c:pt>
                <c:pt idx="4128">
                  <c:v>5.7333333333339098</c:v>
                </c:pt>
                <c:pt idx="4129">
                  <c:v>5.7347222222227989</c:v>
                </c:pt>
                <c:pt idx="4130">
                  <c:v>5.736111111111688</c:v>
                </c:pt>
                <c:pt idx="4131">
                  <c:v>5.7375000000005771</c:v>
                </c:pt>
                <c:pt idx="4132">
                  <c:v>5.7388888888894662</c:v>
                </c:pt>
                <c:pt idx="4133">
                  <c:v>5.7402777777783554</c:v>
                </c:pt>
                <c:pt idx="4134">
                  <c:v>5.7416666666672445</c:v>
                </c:pt>
                <c:pt idx="4135">
                  <c:v>5.7430555555561336</c:v>
                </c:pt>
                <c:pt idx="4136">
                  <c:v>5.7444444444450227</c:v>
                </c:pt>
                <c:pt idx="4137">
                  <c:v>5.7458333333339118</c:v>
                </c:pt>
                <c:pt idx="4138">
                  <c:v>5.7472222222228009</c:v>
                </c:pt>
                <c:pt idx="4139">
                  <c:v>5.74861111111169</c:v>
                </c:pt>
                <c:pt idx="4140">
                  <c:v>5.7500000000005791</c:v>
                </c:pt>
                <c:pt idx="4141">
                  <c:v>5.7513888888894682</c:v>
                </c:pt>
                <c:pt idx="4142">
                  <c:v>5.7527777777783573</c:v>
                </c:pt>
                <c:pt idx="4143">
                  <c:v>5.7541666666672464</c:v>
                </c:pt>
                <c:pt idx="4144">
                  <c:v>5.7555555555561355</c:v>
                </c:pt>
                <c:pt idx="4145">
                  <c:v>5.7569444444450246</c:v>
                </c:pt>
                <c:pt idx="4146">
                  <c:v>5.7583333333339137</c:v>
                </c:pt>
                <c:pt idx="4147">
                  <c:v>5.7597222222228028</c:v>
                </c:pt>
                <c:pt idx="4148">
                  <c:v>5.7611111111116919</c:v>
                </c:pt>
                <c:pt idx="4149">
                  <c:v>5.762500000000581</c:v>
                </c:pt>
                <c:pt idx="4150">
                  <c:v>5.7638888888894702</c:v>
                </c:pt>
                <c:pt idx="4151">
                  <c:v>5.7652777777783593</c:v>
                </c:pt>
                <c:pt idx="4152">
                  <c:v>5.7666666666672484</c:v>
                </c:pt>
                <c:pt idx="4153">
                  <c:v>5.7680555555561375</c:v>
                </c:pt>
                <c:pt idx="4154">
                  <c:v>5.7694444444450266</c:v>
                </c:pt>
                <c:pt idx="4155">
                  <c:v>5.7708333333339157</c:v>
                </c:pt>
                <c:pt idx="4156">
                  <c:v>5.7722222222228048</c:v>
                </c:pt>
                <c:pt idx="4157">
                  <c:v>5.7736111111116939</c:v>
                </c:pt>
                <c:pt idx="4158">
                  <c:v>5.775000000000583</c:v>
                </c:pt>
                <c:pt idx="4159">
                  <c:v>5.7763888888894721</c:v>
                </c:pt>
                <c:pt idx="4160">
                  <c:v>5.7777777777783612</c:v>
                </c:pt>
                <c:pt idx="4161">
                  <c:v>5.7791666666672503</c:v>
                </c:pt>
                <c:pt idx="4162">
                  <c:v>5.7805555555561394</c:v>
                </c:pt>
                <c:pt idx="4163">
                  <c:v>5.7819444444450285</c:v>
                </c:pt>
                <c:pt idx="4164">
                  <c:v>5.7833333333339176</c:v>
                </c:pt>
                <c:pt idx="4165">
                  <c:v>5.7847222222228067</c:v>
                </c:pt>
                <c:pt idx="4166">
                  <c:v>5.7861111111116958</c:v>
                </c:pt>
                <c:pt idx="4167">
                  <c:v>5.787500000000585</c:v>
                </c:pt>
                <c:pt idx="4168">
                  <c:v>5.7888888888894741</c:v>
                </c:pt>
                <c:pt idx="4169">
                  <c:v>5.7902777777783632</c:v>
                </c:pt>
                <c:pt idx="4170">
                  <c:v>5.7916666666672523</c:v>
                </c:pt>
                <c:pt idx="4171">
                  <c:v>5.7930555555561414</c:v>
                </c:pt>
                <c:pt idx="4172">
                  <c:v>5.7944444444450305</c:v>
                </c:pt>
                <c:pt idx="4173">
                  <c:v>5.7958333333339196</c:v>
                </c:pt>
                <c:pt idx="4174">
                  <c:v>5.7972222222228087</c:v>
                </c:pt>
                <c:pt idx="4175">
                  <c:v>5.7986111111116978</c:v>
                </c:pt>
                <c:pt idx="4176">
                  <c:v>5.8000000000005869</c:v>
                </c:pt>
                <c:pt idx="4177">
                  <c:v>5.801388888889476</c:v>
                </c:pt>
                <c:pt idx="4178">
                  <c:v>5.8027777777783651</c:v>
                </c:pt>
                <c:pt idx="4179">
                  <c:v>5.8041666666672542</c:v>
                </c:pt>
                <c:pt idx="4180">
                  <c:v>5.8055555555561433</c:v>
                </c:pt>
                <c:pt idx="4181">
                  <c:v>5.8069444444450324</c:v>
                </c:pt>
                <c:pt idx="4182">
                  <c:v>5.8083333333339215</c:v>
                </c:pt>
                <c:pt idx="4183">
                  <c:v>5.8097222222228107</c:v>
                </c:pt>
                <c:pt idx="4184">
                  <c:v>5.8111111111116998</c:v>
                </c:pt>
                <c:pt idx="4185">
                  <c:v>5.8125000000005889</c:v>
                </c:pt>
                <c:pt idx="4186">
                  <c:v>5.813888888889478</c:v>
                </c:pt>
                <c:pt idx="4187">
                  <c:v>5.8152777777783671</c:v>
                </c:pt>
                <c:pt idx="4188">
                  <c:v>5.8166666666672562</c:v>
                </c:pt>
                <c:pt idx="4189">
                  <c:v>5.8180555555561453</c:v>
                </c:pt>
                <c:pt idx="4190">
                  <c:v>5.8194444444450344</c:v>
                </c:pt>
                <c:pt idx="4191">
                  <c:v>5.8208333333339235</c:v>
                </c:pt>
                <c:pt idx="4192">
                  <c:v>5.8222222222228126</c:v>
                </c:pt>
                <c:pt idx="4193">
                  <c:v>5.8236111111117017</c:v>
                </c:pt>
                <c:pt idx="4194">
                  <c:v>5.8250000000005908</c:v>
                </c:pt>
                <c:pt idx="4195">
                  <c:v>5.8263888888894799</c:v>
                </c:pt>
                <c:pt idx="4196">
                  <c:v>5.827777777778369</c:v>
                </c:pt>
                <c:pt idx="4197">
                  <c:v>5.8291666666672581</c:v>
                </c:pt>
                <c:pt idx="4198">
                  <c:v>5.8305555555561472</c:v>
                </c:pt>
                <c:pt idx="4199">
                  <c:v>5.8319444444450363</c:v>
                </c:pt>
                <c:pt idx="4200">
                  <c:v>5.8333333333339255</c:v>
                </c:pt>
                <c:pt idx="4201">
                  <c:v>5.8347222222228146</c:v>
                </c:pt>
                <c:pt idx="4202">
                  <c:v>5.8361111111117037</c:v>
                </c:pt>
                <c:pt idx="4203">
                  <c:v>5.8375000000005928</c:v>
                </c:pt>
                <c:pt idx="4204">
                  <c:v>5.8388888888894819</c:v>
                </c:pt>
                <c:pt idx="4205">
                  <c:v>5.840277777778371</c:v>
                </c:pt>
                <c:pt idx="4206">
                  <c:v>5.8416666666672601</c:v>
                </c:pt>
                <c:pt idx="4207">
                  <c:v>5.8430555555561492</c:v>
                </c:pt>
                <c:pt idx="4208">
                  <c:v>5.8444444444450383</c:v>
                </c:pt>
                <c:pt idx="4209">
                  <c:v>5.8458333333339274</c:v>
                </c:pt>
                <c:pt idx="4210">
                  <c:v>5.8472222222228165</c:v>
                </c:pt>
                <c:pt idx="4211">
                  <c:v>5.8486111111117056</c:v>
                </c:pt>
                <c:pt idx="4212">
                  <c:v>5.8500000000005947</c:v>
                </c:pt>
                <c:pt idx="4213">
                  <c:v>5.8513888888894838</c:v>
                </c:pt>
                <c:pt idx="4214">
                  <c:v>5.8527777777783729</c:v>
                </c:pt>
                <c:pt idx="4215">
                  <c:v>5.854166666667262</c:v>
                </c:pt>
                <c:pt idx="4216">
                  <c:v>5.8555555555561511</c:v>
                </c:pt>
                <c:pt idx="4217">
                  <c:v>5.8569444444450403</c:v>
                </c:pt>
                <c:pt idx="4218">
                  <c:v>5.8583333333339294</c:v>
                </c:pt>
                <c:pt idx="4219">
                  <c:v>5.8597222222228185</c:v>
                </c:pt>
                <c:pt idx="4220">
                  <c:v>5.8611111111117076</c:v>
                </c:pt>
                <c:pt idx="4221">
                  <c:v>5.8625000000005967</c:v>
                </c:pt>
                <c:pt idx="4222">
                  <c:v>5.8638888888894858</c:v>
                </c:pt>
                <c:pt idx="4223">
                  <c:v>5.8652777777783749</c:v>
                </c:pt>
                <c:pt idx="4224">
                  <c:v>5.866666666667264</c:v>
                </c:pt>
                <c:pt idx="4225">
                  <c:v>5.8680555555561531</c:v>
                </c:pt>
                <c:pt idx="4226">
                  <c:v>5.8694444444450422</c:v>
                </c:pt>
                <c:pt idx="4227">
                  <c:v>5.8708333333339313</c:v>
                </c:pt>
                <c:pt idx="4228">
                  <c:v>5.8722222222228204</c:v>
                </c:pt>
                <c:pt idx="4229">
                  <c:v>5.8736111111117095</c:v>
                </c:pt>
                <c:pt idx="4230">
                  <c:v>5.8750000000005986</c:v>
                </c:pt>
                <c:pt idx="4231">
                  <c:v>5.8763888888894877</c:v>
                </c:pt>
                <c:pt idx="4232">
                  <c:v>5.8777777777783768</c:v>
                </c:pt>
                <c:pt idx="4233">
                  <c:v>5.879166666667266</c:v>
                </c:pt>
                <c:pt idx="4234">
                  <c:v>5.8805555555561551</c:v>
                </c:pt>
                <c:pt idx="4235">
                  <c:v>5.8819444444450442</c:v>
                </c:pt>
                <c:pt idx="4236">
                  <c:v>5.8833333333339333</c:v>
                </c:pt>
                <c:pt idx="4237">
                  <c:v>5.8847222222228224</c:v>
                </c:pt>
                <c:pt idx="4238">
                  <c:v>5.8861111111117115</c:v>
                </c:pt>
                <c:pt idx="4239">
                  <c:v>5.8875000000006006</c:v>
                </c:pt>
                <c:pt idx="4240">
                  <c:v>5.8888888888894897</c:v>
                </c:pt>
                <c:pt idx="4241">
                  <c:v>5.8902777777783788</c:v>
                </c:pt>
                <c:pt idx="4242">
                  <c:v>5.8916666666672679</c:v>
                </c:pt>
                <c:pt idx="4243">
                  <c:v>5.893055555556157</c:v>
                </c:pt>
                <c:pt idx="4244">
                  <c:v>5.8944444444450461</c:v>
                </c:pt>
                <c:pt idx="4245">
                  <c:v>5.8958333333339352</c:v>
                </c:pt>
                <c:pt idx="4246">
                  <c:v>5.8972222222228243</c:v>
                </c:pt>
                <c:pt idx="4247">
                  <c:v>5.8986111111117134</c:v>
                </c:pt>
                <c:pt idx="4248">
                  <c:v>5.9000000000006025</c:v>
                </c:pt>
                <c:pt idx="4249">
                  <c:v>5.9013888888894916</c:v>
                </c:pt>
                <c:pt idx="4250">
                  <c:v>5.9027777777783808</c:v>
                </c:pt>
                <c:pt idx="4251">
                  <c:v>5.9041666666672699</c:v>
                </c:pt>
                <c:pt idx="4252">
                  <c:v>5.905555555556159</c:v>
                </c:pt>
                <c:pt idx="4253">
                  <c:v>5.9069444444450481</c:v>
                </c:pt>
                <c:pt idx="4254">
                  <c:v>5.9083333333339372</c:v>
                </c:pt>
                <c:pt idx="4255">
                  <c:v>5.9097222222228263</c:v>
                </c:pt>
                <c:pt idx="4256">
                  <c:v>5.9111111111117154</c:v>
                </c:pt>
                <c:pt idx="4257">
                  <c:v>5.9125000000006045</c:v>
                </c:pt>
                <c:pt idx="4258">
                  <c:v>5.9138888888894936</c:v>
                </c:pt>
                <c:pt idx="4259">
                  <c:v>5.9152777777783827</c:v>
                </c:pt>
                <c:pt idx="4260">
                  <c:v>5.9166666666672718</c:v>
                </c:pt>
                <c:pt idx="4261">
                  <c:v>5.9180555555561609</c:v>
                </c:pt>
                <c:pt idx="4262">
                  <c:v>5.91944444444505</c:v>
                </c:pt>
                <c:pt idx="4263">
                  <c:v>5.9208333333339391</c:v>
                </c:pt>
                <c:pt idx="4264">
                  <c:v>5.9222222222228282</c:v>
                </c:pt>
                <c:pt idx="4265">
                  <c:v>5.9236111111117173</c:v>
                </c:pt>
                <c:pt idx="4266">
                  <c:v>5.9250000000006064</c:v>
                </c:pt>
                <c:pt idx="4267">
                  <c:v>5.9263888888894956</c:v>
                </c:pt>
                <c:pt idx="4268">
                  <c:v>5.9277777777783847</c:v>
                </c:pt>
                <c:pt idx="4269">
                  <c:v>5.9291666666672738</c:v>
                </c:pt>
                <c:pt idx="4270">
                  <c:v>5.9305555555561629</c:v>
                </c:pt>
                <c:pt idx="4271">
                  <c:v>5.931944444445052</c:v>
                </c:pt>
                <c:pt idx="4272">
                  <c:v>5.9333333333339411</c:v>
                </c:pt>
                <c:pt idx="4273">
                  <c:v>5.9347222222228302</c:v>
                </c:pt>
                <c:pt idx="4274">
                  <c:v>5.9361111111117193</c:v>
                </c:pt>
                <c:pt idx="4275">
                  <c:v>5.9375000000006084</c:v>
                </c:pt>
                <c:pt idx="4276">
                  <c:v>5.9388888888894975</c:v>
                </c:pt>
                <c:pt idx="4277">
                  <c:v>5.9402777777783866</c:v>
                </c:pt>
                <c:pt idx="4278">
                  <c:v>5.9416666666672757</c:v>
                </c:pt>
                <c:pt idx="4279">
                  <c:v>5.9430555555561648</c:v>
                </c:pt>
                <c:pt idx="4280">
                  <c:v>5.9444444444450539</c:v>
                </c:pt>
                <c:pt idx="4281">
                  <c:v>5.945833333333943</c:v>
                </c:pt>
                <c:pt idx="4282">
                  <c:v>5.9472222222228321</c:v>
                </c:pt>
                <c:pt idx="4283">
                  <c:v>5.9486111111117213</c:v>
                </c:pt>
                <c:pt idx="4284">
                  <c:v>5.9500000000006104</c:v>
                </c:pt>
                <c:pt idx="4285">
                  <c:v>5.9513888888894995</c:v>
                </c:pt>
                <c:pt idx="4286">
                  <c:v>5.9527777777783886</c:v>
                </c:pt>
                <c:pt idx="4287">
                  <c:v>5.9541666666672777</c:v>
                </c:pt>
                <c:pt idx="4288">
                  <c:v>5.9555555555561668</c:v>
                </c:pt>
                <c:pt idx="4289">
                  <c:v>5.9569444444450559</c:v>
                </c:pt>
                <c:pt idx="4290">
                  <c:v>5.958333333333945</c:v>
                </c:pt>
                <c:pt idx="4291">
                  <c:v>5.9597222222228341</c:v>
                </c:pt>
                <c:pt idx="4292">
                  <c:v>5.9611111111117232</c:v>
                </c:pt>
                <c:pt idx="4293">
                  <c:v>5.9625000000006123</c:v>
                </c:pt>
                <c:pt idx="4294">
                  <c:v>5.9638888888895014</c:v>
                </c:pt>
                <c:pt idx="4295">
                  <c:v>5.9652777777783905</c:v>
                </c:pt>
                <c:pt idx="4296">
                  <c:v>5.9666666666672796</c:v>
                </c:pt>
                <c:pt idx="4297">
                  <c:v>5.9680555555561687</c:v>
                </c:pt>
                <c:pt idx="4298">
                  <c:v>5.9694444444450578</c:v>
                </c:pt>
                <c:pt idx="4299">
                  <c:v>5.9708333333339469</c:v>
                </c:pt>
                <c:pt idx="4300">
                  <c:v>5.9722222222228361</c:v>
                </c:pt>
                <c:pt idx="4301">
                  <c:v>5.9736111111117252</c:v>
                </c:pt>
                <c:pt idx="4302">
                  <c:v>5.9750000000006143</c:v>
                </c:pt>
                <c:pt idx="4303">
                  <c:v>5.9763888888895034</c:v>
                </c:pt>
                <c:pt idx="4304">
                  <c:v>5.9777777777783925</c:v>
                </c:pt>
                <c:pt idx="4305">
                  <c:v>5.9791666666672816</c:v>
                </c:pt>
                <c:pt idx="4306">
                  <c:v>5.9805555555561707</c:v>
                </c:pt>
                <c:pt idx="4307">
                  <c:v>5.9819444444450598</c:v>
                </c:pt>
                <c:pt idx="4308">
                  <c:v>5.9833333333339489</c:v>
                </c:pt>
                <c:pt idx="4309">
                  <c:v>5.984722222222838</c:v>
                </c:pt>
                <c:pt idx="4310">
                  <c:v>5.9861111111117271</c:v>
                </c:pt>
                <c:pt idx="4311">
                  <c:v>5.9875000000006162</c:v>
                </c:pt>
                <c:pt idx="4312">
                  <c:v>5.9888888888895053</c:v>
                </c:pt>
                <c:pt idx="4313">
                  <c:v>5.9902777777783944</c:v>
                </c:pt>
                <c:pt idx="4314">
                  <c:v>5.9916666666672835</c:v>
                </c:pt>
                <c:pt idx="4315">
                  <c:v>5.9930555555561726</c:v>
                </c:pt>
                <c:pt idx="4316">
                  <c:v>5.9944444444450617</c:v>
                </c:pt>
                <c:pt idx="4317">
                  <c:v>5.9958333333339509</c:v>
                </c:pt>
                <c:pt idx="4318">
                  <c:v>5.99722222222284</c:v>
                </c:pt>
                <c:pt idx="4319">
                  <c:v>5.9986111111117291</c:v>
                </c:pt>
                <c:pt idx="4320">
                  <c:v>6.0000000000006182</c:v>
                </c:pt>
                <c:pt idx="4321">
                  <c:v>6.0013888888895073</c:v>
                </c:pt>
                <c:pt idx="4322">
                  <c:v>6.0027777777783964</c:v>
                </c:pt>
                <c:pt idx="4323">
                  <c:v>6.0041666666672855</c:v>
                </c:pt>
                <c:pt idx="4324">
                  <c:v>6.0055555555561746</c:v>
                </c:pt>
                <c:pt idx="4325">
                  <c:v>6.0069444444450637</c:v>
                </c:pt>
                <c:pt idx="4326">
                  <c:v>6.0083333333339528</c:v>
                </c:pt>
                <c:pt idx="4327">
                  <c:v>6.0097222222228419</c:v>
                </c:pt>
                <c:pt idx="4328">
                  <c:v>6.011111111111731</c:v>
                </c:pt>
                <c:pt idx="4329">
                  <c:v>6.0125000000006201</c:v>
                </c:pt>
                <c:pt idx="4330">
                  <c:v>6.0138888888895092</c:v>
                </c:pt>
                <c:pt idx="4331">
                  <c:v>6.0152777777783983</c:v>
                </c:pt>
                <c:pt idx="4332">
                  <c:v>6.0166666666672874</c:v>
                </c:pt>
                <c:pt idx="4333">
                  <c:v>6.0180555555561766</c:v>
                </c:pt>
                <c:pt idx="4334">
                  <c:v>6.0194444444450657</c:v>
                </c:pt>
                <c:pt idx="4335">
                  <c:v>6.0208333333339548</c:v>
                </c:pt>
                <c:pt idx="4336">
                  <c:v>6.0222222222228439</c:v>
                </c:pt>
                <c:pt idx="4337">
                  <c:v>6.023611111111733</c:v>
                </c:pt>
                <c:pt idx="4338">
                  <c:v>6.0250000000006221</c:v>
                </c:pt>
                <c:pt idx="4339">
                  <c:v>6.0263888888895112</c:v>
                </c:pt>
                <c:pt idx="4340">
                  <c:v>6.0277777777784003</c:v>
                </c:pt>
                <c:pt idx="4341">
                  <c:v>6.0291666666672894</c:v>
                </c:pt>
                <c:pt idx="4342">
                  <c:v>6.0305555555561785</c:v>
                </c:pt>
                <c:pt idx="4343">
                  <c:v>6.0319444444450676</c:v>
                </c:pt>
                <c:pt idx="4344">
                  <c:v>6.0333333333339567</c:v>
                </c:pt>
                <c:pt idx="4345">
                  <c:v>6.0347222222228458</c:v>
                </c:pt>
                <c:pt idx="4346">
                  <c:v>6.0361111111117349</c:v>
                </c:pt>
                <c:pt idx="4347">
                  <c:v>6.037500000000624</c:v>
                </c:pt>
                <c:pt idx="4348">
                  <c:v>6.0388888888895131</c:v>
                </c:pt>
                <c:pt idx="4349">
                  <c:v>6.0402777777784022</c:v>
                </c:pt>
                <c:pt idx="4350">
                  <c:v>6.0416666666672914</c:v>
                </c:pt>
                <c:pt idx="4351">
                  <c:v>6.0430555555561805</c:v>
                </c:pt>
                <c:pt idx="4352">
                  <c:v>6.0444444444450696</c:v>
                </c:pt>
                <c:pt idx="4353">
                  <c:v>6.0458333333339587</c:v>
                </c:pt>
                <c:pt idx="4354">
                  <c:v>6.0472222222228478</c:v>
                </c:pt>
                <c:pt idx="4355">
                  <c:v>6.0486111111117369</c:v>
                </c:pt>
                <c:pt idx="4356">
                  <c:v>6.050000000000626</c:v>
                </c:pt>
                <c:pt idx="4357">
                  <c:v>6.0513888888895151</c:v>
                </c:pt>
                <c:pt idx="4358">
                  <c:v>6.0527777777784042</c:v>
                </c:pt>
                <c:pt idx="4359">
                  <c:v>6.0541666666672933</c:v>
                </c:pt>
                <c:pt idx="4360">
                  <c:v>6.0555555555561824</c:v>
                </c:pt>
                <c:pt idx="4361">
                  <c:v>6.0569444444450715</c:v>
                </c:pt>
                <c:pt idx="4362">
                  <c:v>6.0583333333339606</c:v>
                </c:pt>
                <c:pt idx="4363">
                  <c:v>6.0597222222228497</c:v>
                </c:pt>
                <c:pt idx="4364">
                  <c:v>6.0611111111117388</c:v>
                </c:pt>
                <c:pt idx="4365">
                  <c:v>6.0625000000006279</c:v>
                </c:pt>
                <c:pt idx="4366">
                  <c:v>6.063888888889517</c:v>
                </c:pt>
                <c:pt idx="4367">
                  <c:v>6.0652777777784062</c:v>
                </c:pt>
                <c:pt idx="4368">
                  <c:v>6.0666666666672953</c:v>
                </c:pt>
                <c:pt idx="4369">
                  <c:v>6.0680555555561844</c:v>
                </c:pt>
                <c:pt idx="4370">
                  <c:v>6.0694444444450735</c:v>
                </c:pt>
                <c:pt idx="4371">
                  <c:v>6.0708333333339626</c:v>
                </c:pt>
                <c:pt idx="4372">
                  <c:v>6.0722222222228517</c:v>
                </c:pt>
                <c:pt idx="4373">
                  <c:v>6.0736111111117408</c:v>
                </c:pt>
                <c:pt idx="4374">
                  <c:v>6.0750000000006299</c:v>
                </c:pt>
                <c:pt idx="4375">
                  <c:v>6.076388888889519</c:v>
                </c:pt>
                <c:pt idx="4376">
                  <c:v>6.0777777777784081</c:v>
                </c:pt>
                <c:pt idx="4377">
                  <c:v>6.0791666666672972</c:v>
                </c:pt>
                <c:pt idx="4378">
                  <c:v>6.0805555555561863</c:v>
                </c:pt>
                <c:pt idx="4379">
                  <c:v>6.0819444444450754</c:v>
                </c:pt>
                <c:pt idx="4380">
                  <c:v>6.0833333333339645</c:v>
                </c:pt>
                <c:pt idx="4381">
                  <c:v>6.0847222222228536</c:v>
                </c:pt>
                <c:pt idx="4382">
                  <c:v>6.0861111111117427</c:v>
                </c:pt>
                <c:pt idx="4383">
                  <c:v>6.0875000000006319</c:v>
                </c:pt>
                <c:pt idx="4384">
                  <c:v>6.088888888889521</c:v>
                </c:pt>
                <c:pt idx="4385">
                  <c:v>6.0902777777784101</c:v>
                </c:pt>
                <c:pt idx="4386">
                  <c:v>6.0916666666672992</c:v>
                </c:pt>
                <c:pt idx="4387">
                  <c:v>6.0930555555561883</c:v>
                </c:pt>
                <c:pt idx="4388">
                  <c:v>6.0944444444450774</c:v>
                </c:pt>
                <c:pt idx="4389">
                  <c:v>6.0958333333339665</c:v>
                </c:pt>
                <c:pt idx="4390">
                  <c:v>6.0972222222228556</c:v>
                </c:pt>
                <c:pt idx="4391">
                  <c:v>6.0986111111117447</c:v>
                </c:pt>
                <c:pt idx="4392">
                  <c:v>6.1000000000006338</c:v>
                </c:pt>
                <c:pt idx="4393">
                  <c:v>6.1013888888895229</c:v>
                </c:pt>
                <c:pt idx="4394">
                  <c:v>6.102777777778412</c:v>
                </c:pt>
                <c:pt idx="4395">
                  <c:v>6.1041666666673011</c:v>
                </c:pt>
                <c:pt idx="4396">
                  <c:v>6.1055555555561902</c:v>
                </c:pt>
                <c:pt idx="4397">
                  <c:v>6.1069444444450793</c:v>
                </c:pt>
                <c:pt idx="4398">
                  <c:v>6.1083333333339684</c:v>
                </c:pt>
                <c:pt idx="4399">
                  <c:v>6.1097222222228575</c:v>
                </c:pt>
                <c:pt idx="4400">
                  <c:v>6.1111111111117467</c:v>
                </c:pt>
                <c:pt idx="4401">
                  <c:v>6.1125000000006358</c:v>
                </c:pt>
                <c:pt idx="4402">
                  <c:v>6.1138888888895249</c:v>
                </c:pt>
                <c:pt idx="4403">
                  <c:v>6.115277777778414</c:v>
                </c:pt>
                <c:pt idx="4404">
                  <c:v>6.1166666666673031</c:v>
                </c:pt>
                <c:pt idx="4405">
                  <c:v>6.1180555555561922</c:v>
                </c:pt>
                <c:pt idx="4406">
                  <c:v>6.1194444444450813</c:v>
                </c:pt>
                <c:pt idx="4407">
                  <c:v>6.1208333333339704</c:v>
                </c:pt>
                <c:pt idx="4408">
                  <c:v>6.1222222222228595</c:v>
                </c:pt>
                <c:pt idx="4409">
                  <c:v>6.1236111111117486</c:v>
                </c:pt>
                <c:pt idx="4410">
                  <c:v>6.1250000000006377</c:v>
                </c:pt>
                <c:pt idx="4411">
                  <c:v>6.1263888888895268</c:v>
                </c:pt>
                <c:pt idx="4412">
                  <c:v>6.1277777777784159</c:v>
                </c:pt>
                <c:pt idx="4413">
                  <c:v>6.129166666667305</c:v>
                </c:pt>
                <c:pt idx="4414">
                  <c:v>6.1305555555561941</c:v>
                </c:pt>
                <c:pt idx="4415">
                  <c:v>6.1319444444450832</c:v>
                </c:pt>
                <c:pt idx="4416">
                  <c:v>6.1333333333339723</c:v>
                </c:pt>
                <c:pt idx="4417">
                  <c:v>6.1347222222228615</c:v>
                </c:pt>
                <c:pt idx="4418">
                  <c:v>6.1361111111117506</c:v>
                </c:pt>
                <c:pt idx="4419">
                  <c:v>6.1375000000006397</c:v>
                </c:pt>
                <c:pt idx="4420">
                  <c:v>6.1388888888895288</c:v>
                </c:pt>
                <c:pt idx="4421">
                  <c:v>6.1402777777784179</c:v>
                </c:pt>
                <c:pt idx="4422">
                  <c:v>6.141666666667307</c:v>
                </c:pt>
                <c:pt idx="4423">
                  <c:v>6.1430555555561961</c:v>
                </c:pt>
                <c:pt idx="4424">
                  <c:v>6.1444444444450852</c:v>
                </c:pt>
                <c:pt idx="4425">
                  <c:v>6.1458333333339743</c:v>
                </c:pt>
                <c:pt idx="4426">
                  <c:v>6.1472222222228634</c:v>
                </c:pt>
                <c:pt idx="4427">
                  <c:v>6.1486111111117525</c:v>
                </c:pt>
                <c:pt idx="4428">
                  <c:v>6.1500000000006416</c:v>
                </c:pt>
                <c:pt idx="4429">
                  <c:v>6.1513888888895307</c:v>
                </c:pt>
                <c:pt idx="4430">
                  <c:v>6.1527777777784198</c:v>
                </c:pt>
                <c:pt idx="4431">
                  <c:v>6.1541666666673089</c:v>
                </c:pt>
                <c:pt idx="4432">
                  <c:v>6.155555555556198</c:v>
                </c:pt>
                <c:pt idx="4433">
                  <c:v>6.1569444444450872</c:v>
                </c:pt>
                <c:pt idx="4434">
                  <c:v>6.1583333333339763</c:v>
                </c:pt>
                <c:pt idx="4435">
                  <c:v>6.1597222222228654</c:v>
                </c:pt>
                <c:pt idx="4436">
                  <c:v>6.1611111111117545</c:v>
                </c:pt>
                <c:pt idx="4437">
                  <c:v>6.1625000000006436</c:v>
                </c:pt>
                <c:pt idx="4438">
                  <c:v>6.1638888888895327</c:v>
                </c:pt>
                <c:pt idx="4439">
                  <c:v>6.1652777777784218</c:v>
                </c:pt>
                <c:pt idx="4440">
                  <c:v>6.1666666666673109</c:v>
                </c:pt>
                <c:pt idx="4441">
                  <c:v>6.1680555555562</c:v>
                </c:pt>
                <c:pt idx="4442">
                  <c:v>6.1694444444450891</c:v>
                </c:pt>
                <c:pt idx="4443">
                  <c:v>6.1708333333339782</c:v>
                </c:pt>
                <c:pt idx="4444">
                  <c:v>6.1722222222228673</c:v>
                </c:pt>
                <c:pt idx="4445">
                  <c:v>6.1736111111117564</c:v>
                </c:pt>
                <c:pt idx="4446">
                  <c:v>6.1750000000006455</c:v>
                </c:pt>
                <c:pt idx="4447">
                  <c:v>6.1763888888895346</c:v>
                </c:pt>
                <c:pt idx="4448">
                  <c:v>6.1777777777784237</c:v>
                </c:pt>
                <c:pt idx="4449">
                  <c:v>6.1791666666673128</c:v>
                </c:pt>
                <c:pt idx="4450">
                  <c:v>6.180555555556202</c:v>
                </c:pt>
                <c:pt idx="4451">
                  <c:v>6.1819444444450911</c:v>
                </c:pt>
                <c:pt idx="4452">
                  <c:v>6.1833333333339802</c:v>
                </c:pt>
                <c:pt idx="4453">
                  <c:v>6.1847222222228693</c:v>
                </c:pt>
                <c:pt idx="4454">
                  <c:v>6.1861111111117584</c:v>
                </c:pt>
                <c:pt idx="4455">
                  <c:v>6.1875000000006475</c:v>
                </c:pt>
                <c:pt idx="4456">
                  <c:v>6.1888888888895366</c:v>
                </c:pt>
                <c:pt idx="4457">
                  <c:v>6.1902777777784257</c:v>
                </c:pt>
                <c:pt idx="4458">
                  <c:v>6.1916666666673148</c:v>
                </c:pt>
                <c:pt idx="4459">
                  <c:v>6.1930555555562039</c:v>
                </c:pt>
                <c:pt idx="4460">
                  <c:v>6.194444444445093</c:v>
                </c:pt>
                <c:pt idx="4461">
                  <c:v>6.1958333333339821</c:v>
                </c:pt>
                <c:pt idx="4462">
                  <c:v>6.1972222222228712</c:v>
                </c:pt>
                <c:pt idx="4463">
                  <c:v>6.1986111111117603</c:v>
                </c:pt>
                <c:pt idx="4464">
                  <c:v>6.2000000000006494</c:v>
                </c:pt>
                <c:pt idx="4465">
                  <c:v>6.2013888888895385</c:v>
                </c:pt>
                <c:pt idx="4466">
                  <c:v>6.2027777777784276</c:v>
                </c:pt>
                <c:pt idx="4467">
                  <c:v>6.2041666666673168</c:v>
                </c:pt>
                <c:pt idx="4468">
                  <c:v>6.2055555555562059</c:v>
                </c:pt>
                <c:pt idx="4469">
                  <c:v>6.206944444445095</c:v>
                </c:pt>
                <c:pt idx="4470">
                  <c:v>6.2083333333339841</c:v>
                </c:pt>
                <c:pt idx="4471">
                  <c:v>6.2097222222228732</c:v>
                </c:pt>
                <c:pt idx="4472">
                  <c:v>6.2111111111117623</c:v>
                </c:pt>
                <c:pt idx="4473">
                  <c:v>6.2125000000006514</c:v>
                </c:pt>
                <c:pt idx="4474">
                  <c:v>6.2138888888895405</c:v>
                </c:pt>
                <c:pt idx="4475">
                  <c:v>6.2152777777784296</c:v>
                </c:pt>
                <c:pt idx="4476">
                  <c:v>6.2166666666673187</c:v>
                </c:pt>
                <c:pt idx="4477">
                  <c:v>6.2180555555562078</c:v>
                </c:pt>
                <c:pt idx="4478">
                  <c:v>6.2194444444450969</c:v>
                </c:pt>
                <c:pt idx="4479">
                  <c:v>6.220833333333986</c:v>
                </c:pt>
                <c:pt idx="4480">
                  <c:v>6.2222222222228751</c:v>
                </c:pt>
                <c:pt idx="4481">
                  <c:v>6.2236111111117642</c:v>
                </c:pt>
                <c:pt idx="4482">
                  <c:v>6.2250000000006533</c:v>
                </c:pt>
                <c:pt idx="4483">
                  <c:v>6.2263888888895425</c:v>
                </c:pt>
                <c:pt idx="4484">
                  <c:v>6.2277777777784316</c:v>
                </c:pt>
                <c:pt idx="4485">
                  <c:v>6.2291666666673207</c:v>
                </c:pt>
                <c:pt idx="4486">
                  <c:v>6.2305555555562098</c:v>
                </c:pt>
                <c:pt idx="4487">
                  <c:v>6.2319444444450989</c:v>
                </c:pt>
                <c:pt idx="4488">
                  <c:v>6.233333333333988</c:v>
                </c:pt>
                <c:pt idx="4489">
                  <c:v>6.2347222222228771</c:v>
                </c:pt>
                <c:pt idx="4490">
                  <c:v>6.2361111111117662</c:v>
                </c:pt>
                <c:pt idx="4491">
                  <c:v>6.2375000000006553</c:v>
                </c:pt>
                <c:pt idx="4492">
                  <c:v>6.2388888888895444</c:v>
                </c:pt>
                <c:pt idx="4493">
                  <c:v>6.2402777777784335</c:v>
                </c:pt>
                <c:pt idx="4494">
                  <c:v>6.2416666666673226</c:v>
                </c:pt>
                <c:pt idx="4495">
                  <c:v>6.2430555555562117</c:v>
                </c:pt>
                <c:pt idx="4496">
                  <c:v>6.2444444444451008</c:v>
                </c:pt>
                <c:pt idx="4497">
                  <c:v>6.2458333333339899</c:v>
                </c:pt>
                <c:pt idx="4498">
                  <c:v>6.247222222222879</c:v>
                </c:pt>
                <c:pt idx="4499">
                  <c:v>6.2486111111117681</c:v>
                </c:pt>
                <c:pt idx="4500">
                  <c:v>6.2500000000006573</c:v>
                </c:pt>
                <c:pt idx="4501">
                  <c:v>6.2513888888895464</c:v>
                </c:pt>
                <c:pt idx="4502">
                  <c:v>6.2527777777784355</c:v>
                </c:pt>
                <c:pt idx="4503">
                  <c:v>6.2541666666673246</c:v>
                </c:pt>
                <c:pt idx="4504">
                  <c:v>6.2555555555562137</c:v>
                </c:pt>
                <c:pt idx="4505">
                  <c:v>6.2569444444451028</c:v>
                </c:pt>
                <c:pt idx="4506">
                  <c:v>6.2583333333339919</c:v>
                </c:pt>
                <c:pt idx="4507">
                  <c:v>6.259722222222881</c:v>
                </c:pt>
                <c:pt idx="4508">
                  <c:v>6.2611111111117701</c:v>
                </c:pt>
                <c:pt idx="4509">
                  <c:v>6.2625000000006592</c:v>
                </c:pt>
                <c:pt idx="4510">
                  <c:v>6.2638888888895483</c:v>
                </c:pt>
                <c:pt idx="4511">
                  <c:v>6.2652777777784374</c:v>
                </c:pt>
                <c:pt idx="4512">
                  <c:v>6.2666666666673265</c:v>
                </c:pt>
                <c:pt idx="4513">
                  <c:v>6.2680555555562156</c:v>
                </c:pt>
                <c:pt idx="4514">
                  <c:v>6.2694444444451047</c:v>
                </c:pt>
                <c:pt idx="4515">
                  <c:v>6.2708333333339938</c:v>
                </c:pt>
                <c:pt idx="4516">
                  <c:v>6.2722222222228829</c:v>
                </c:pt>
                <c:pt idx="4517">
                  <c:v>6.2736111111117721</c:v>
                </c:pt>
                <c:pt idx="4518">
                  <c:v>6.2750000000006612</c:v>
                </c:pt>
                <c:pt idx="4519">
                  <c:v>6.2763888888895503</c:v>
                </c:pt>
                <c:pt idx="4520">
                  <c:v>6.2777777777784394</c:v>
                </c:pt>
                <c:pt idx="4521">
                  <c:v>6.2791666666673285</c:v>
                </c:pt>
                <c:pt idx="4522">
                  <c:v>6.2805555555562176</c:v>
                </c:pt>
                <c:pt idx="4523">
                  <c:v>6.2819444444451067</c:v>
                </c:pt>
                <c:pt idx="4524">
                  <c:v>6.2833333333339958</c:v>
                </c:pt>
                <c:pt idx="4525">
                  <c:v>6.2847222222228849</c:v>
                </c:pt>
                <c:pt idx="4526">
                  <c:v>6.286111111111774</c:v>
                </c:pt>
                <c:pt idx="4527">
                  <c:v>6.2875000000006631</c:v>
                </c:pt>
                <c:pt idx="4528">
                  <c:v>6.2888888888895522</c:v>
                </c:pt>
                <c:pt idx="4529">
                  <c:v>6.2902777777784413</c:v>
                </c:pt>
                <c:pt idx="4530">
                  <c:v>6.2916666666673304</c:v>
                </c:pt>
                <c:pt idx="4531">
                  <c:v>6.2930555555562195</c:v>
                </c:pt>
                <c:pt idx="4532">
                  <c:v>6.2944444444451086</c:v>
                </c:pt>
                <c:pt idx="4533">
                  <c:v>6.2958333333339978</c:v>
                </c:pt>
                <c:pt idx="4534">
                  <c:v>6.2972222222228869</c:v>
                </c:pt>
                <c:pt idx="4535">
                  <c:v>6.298611111111776</c:v>
                </c:pt>
                <c:pt idx="4536">
                  <c:v>6.3000000000006651</c:v>
                </c:pt>
                <c:pt idx="4537">
                  <c:v>6.3013888888895542</c:v>
                </c:pt>
                <c:pt idx="4538">
                  <c:v>6.3027777777784433</c:v>
                </c:pt>
                <c:pt idx="4539">
                  <c:v>6.3041666666673324</c:v>
                </c:pt>
                <c:pt idx="4540">
                  <c:v>6.3055555555562215</c:v>
                </c:pt>
                <c:pt idx="4541">
                  <c:v>6.3069444444451106</c:v>
                </c:pt>
                <c:pt idx="4542">
                  <c:v>6.3083333333339997</c:v>
                </c:pt>
                <c:pt idx="4543">
                  <c:v>6.3097222222228888</c:v>
                </c:pt>
                <c:pt idx="4544">
                  <c:v>6.3111111111117779</c:v>
                </c:pt>
                <c:pt idx="4545">
                  <c:v>6.312500000000667</c:v>
                </c:pt>
                <c:pt idx="4546">
                  <c:v>6.3138888888895561</c:v>
                </c:pt>
                <c:pt idx="4547">
                  <c:v>6.3152777777784452</c:v>
                </c:pt>
                <c:pt idx="4548">
                  <c:v>6.3166666666673343</c:v>
                </c:pt>
                <c:pt idx="4549">
                  <c:v>6.3180555555562234</c:v>
                </c:pt>
                <c:pt idx="4550">
                  <c:v>6.3194444444451126</c:v>
                </c:pt>
                <c:pt idx="4551">
                  <c:v>6.3208333333340017</c:v>
                </c:pt>
                <c:pt idx="4552">
                  <c:v>6.3222222222228908</c:v>
                </c:pt>
                <c:pt idx="4553">
                  <c:v>6.3236111111117799</c:v>
                </c:pt>
                <c:pt idx="4554">
                  <c:v>6.325000000000669</c:v>
                </c:pt>
                <c:pt idx="4555">
                  <c:v>6.3263888888895581</c:v>
                </c:pt>
                <c:pt idx="4556">
                  <c:v>6.3277777777784472</c:v>
                </c:pt>
                <c:pt idx="4557">
                  <c:v>6.3291666666673363</c:v>
                </c:pt>
                <c:pt idx="4558">
                  <c:v>6.3305555555562254</c:v>
                </c:pt>
                <c:pt idx="4559">
                  <c:v>6.3319444444451145</c:v>
                </c:pt>
                <c:pt idx="4560">
                  <c:v>6.3333333333340036</c:v>
                </c:pt>
                <c:pt idx="4561">
                  <c:v>6.3347222222228927</c:v>
                </c:pt>
                <c:pt idx="4562">
                  <c:v>6.3361111111117818</c:v>
                </c:pt>
                <c:pt idx="4563">
                  <c:v>6.3375000000006709</c:v>
                </c:pt>
                <c:pt idx="4564">
                  <c:v>6.33888888888956</c:v>
                </c:pt>
                <c:pt idx="4565">
                  <c:v>6.3402777777784491</c:v>
                </c:pt>
                <c:pt idx="4566">
                  <c:v>6.3416666666673382</c:v>
                </c:pt>
                <c:pt idx="4567">
                  <c:v>6.3430555555562274</c:v>
                </c:pt>
                <c:pt idx="4568">
                  <c:v>6.3444444444451165</c:v>
                </c:pt>
                <c:pt idx="4569">
                  <c:v>6.3458333333340056</c:v>
                </c:pt>
                <c:pt idx="4570">
                  <c:v>6.3472222222228947</c:v>
                </c:pt>
                <c:pt idx="4571">
                  <c:v>6.3486111111117838</c:v>
                </c:pt>
                <c:pt idx="4572">
                  <c:v>6.3500000000006729</c:v>
                </c:pt>
                <c:pt idx="4573">
                  <c:v>6.351388888889562</c:v>
                </c:pt>
                <c:pt idx="4574">
                  <c:v>6.3527777777784511</c:v>
                </c:pt>
                <c:pt idx="4575">
                  <c:v>6.3541666666673402</c:v>
                </c:pt>
                <c:pt idx="4576">
                  <c:v>6.3555555555562293</c:v>
                </c:pt>
                <c:pt idx="4577">
                  <c:v>6.3569444444451184</c:v>
                </c:pt>
                <c:pt idx="4578">
                  <c:v>6.3583333333340075</c:v>
                </c:pt>
                <c:pt idx="4579">
                  <c:v>6.3597222222228966</c:v>
                </c:pt>
                <c:pt idx="4580">
                  <c:v>6.3611111111117857</c:v>
                </c:pt>
                <c:pt idx="4581">
                  <c:v>6.3625000000006748</c:v>
                </c:pt>
                <c:pt idx="4582">
                  <c:v>6.3638888888895639</c:v>
                </c:pt>
                <c:pt idx="4583">
                  <c:v>6.365277777778453</c:v>
                </c:pt>
                <c:pt idx="4584">
                  <c:v>6.3666666666673422</c:v>
                </c:pt>
                <c:pt idx="4585">
                  <c:v>6.3680555555562313</c:v>
                </c:pt>
                <c:pt idx="4586">
                  <c:v>6.3694444444451204</c:v>
                </c:pt>
                <c:pt idx="4587">
                  <c:v>6.3708333333340095</c:v>
                </c:pt>
                <c:pt idx="4588">
                  <c:v>6.3722222222228986</c:v>
                </c:pt>
                <c:pt idx="4589">
                  <c:v>6.3736111111117877</c:v>
                </c:pt>
                <c:pt idx="4590">
                  <c:v>6.3750000000006768</c:v>
                </c:pt>
                <c:pt idx="4591">
                  <c:v>6.3763888888895659</c:v>
                </c:pt>
                <c:pt idx="4592">
                  <c:v>6.377777777778455</c:v>
                </c:pt>
                <c:pt idx="4593">
                  <c:v>6.3791666666673441</c:v>
                </c:pt>
                <c:pt idx="4594">
                  <c:v>6.3805555555562332</c:v>
                </c:pt>
                <c:pt idx="4595">
                  <c:v>6.3819444444451223</c:v>
                </c:pt>
                <c:pt idx="4596">
                  <c:v>6.3833333333340114</c:v>
                </c:pt>
                <c:pt idx="4597">
                  <c:v>6.3847222222229005</c:v>
                </c:pt>
                <c:pt idx="4598">
                  <c:v>6.3861111111117896</c:v>
                </c:pt>
                <c:pt idx="4599">
                  <c:v>6.3875000000006787</c:v>
                </c:pt>
                <c:pt idx="4600">
                  <c:v>6.3888888888895679</c:v>
                </c:pt>
                <c:pt idx="4601">
                  <c:v>6.390277777778457</c:v>
                </c:pt>
                <c:pt idx="4602">
                  <c:v>6.3916666666673461</c:v>
                </c:pt>
                <c:pt idx="4603">
                  <c:v>6.3930555555562352</c:v>
                </c:pt>
                <c:pt idx="4604">
                  <c:v>6.3944444444451243</c:v>
                </c:pt>
                <c:pt idx="4605">
                  <c:v>6.3958333333340134</c:v>
                </c:pt>
                <c:pt idx="4606">
                  <c:v>6.3972222222229025</c:v>
                </c:pt>
                <c:pt idx="4607">
                  <c:v>6.3986111111117916</c:v>
                </c:pt>
                <c:pt idx="4608">
                  <c:v>6.4000000000006807</c:v>
                </c:pt>
                <c:pt idx="4609">
                  <c:v>6.4013888888895698</c:v>
                </c:pt>
                <c:pt idx="4610">
                  <c:v>6.4027777777784589</c:v>
                </c:pt>
                <c:pt idx="4611">
                  <c:v>6.404166666667348</c:v>
                </c:pt>
                <c:pt idx="4612">
                  <c:v>6.4055555555562371</c:v>
                </c:pt>
                <c:pt idx="4613">
                  <c:v>6.4069444444451262</c:v>
                </c:pt>
                <c:pt idx="4614">
                  <c:v>6.4083333333340153</c:v>
                </c:pt>
                <c:pt idx="4615">
                  <c:v>6.4097222222229044</c:v>
                </c:pt>
                <c:pt idx="4616">
                  <c:v>6.4111111111117935</c:v>
                </c:pt>
                <c:pt idx="4617">
                  <c:v>6.4125000000006827</c:v>
                </c:pt>
                <c:pt idx="4618">
                  <c:v>6.4138888888895718</c:v>
                </c:pt>
                <c:pt idx="4619">
                  <c:v>6.4152777777784609</c:v>
                </c:pt>
                <c:pt idx="4620">
                  <c:v>6.41666666666735</c:v>
                </c:pt>
                <c:pt idx="4621">
                  <c:v>6.4180555555562391</c:v>
                </c:pt>
                <c:pt idx="4622">
                  <c:v>6.4194444444451282</c:v>
                </c:pt>
                <c:pt idx="4623">
                  <c:v>6.4208333333340173</c:v>
                </c:pt>
                <c:pt idx="4624">
                  <c:v>6.4222222222229064</c:v>
                </c:pt>
                <c:pt idx="4625">
                  <c:v>6.4236111111117955</c:v>
                </c:pt>
                <c:pt idx="4626">
                  <c:v>6.4250000000006846</c:v>
                </c:pt>
                <c:pt idx="4627">
                  <c:v>6.4263888888895737</c:v>
                </c:pt>
                <c:pt idx="4628">
                  <c:v>6.4277777777784628</c:v>
                </c:pt>
                <c:pt idx="4629">
                  <c:v>6.4291666666673519</c:v>
                </c:pt>
                <c:pt idx="4630">
                  <c:v>6.430555555556241</c:v>
                </c:pt>
                <c:pt idx="4631">
                  <c:v>6.4319444444451301</c:v>
                </c:pt>
                <c:pt idx="4632">
                  <c:v>6.4333333333340192</c:v>
                </c:pt>
                <c:pt idx="4633">
                  <c:v>6.4347222222229083</c:v>
                </c:pt>
                <c:pt idx="4634">
                  <c:v>6.4361111111117975</c:v>
                </c:pt>
                <c:pt idx="4635">
                  <c:v>6.4375000000006866</c:v>
                </c:pt>
                <c:pt idx="4636">
                  <c:v>6.4388888888895757</c:v>
                </c:pt>
                <c:pt idx="4637">
                  <c:v>6.4402777777784648</c:v>
                </c:pt>
                <c:pt idx="4638">
                  <c:v>6.4416666666673539</c:v>
                </c:pt>
                <c:pt idx="4639">
                  <c:v>6.443055555556243</c:v>
                </c:pt>
                <c:pt idx="4640">
                  <c:v>6.4444444444451321</c:v>
                </c:pt>
                <c:pt idx="4641">
                  <c:v>6.4458333333340212</c:v>
                </c:pt>
                <c:pt idx="4642">
                  <c:v>6.4472222222229103</c:v>
                </c:pt>
                <c:pt idx="4643">
                  <c:v>6.4486111111117994</c:v>
                </c:pt>
                <c:pt idx="4644">
                  <c:v>6.4500000000006885</c:v>
                </c:pt>
                <c:pt idx="4645">
                  <c:v>6.4513888888895776</c:v>
                </c:pt>
                <c:pt idx="4646">
                  <c:v>6.4527777777784667</c:v>
                </c:pt>
                <c:pt idx="4647">
                  <c:v>6.4541666666673558</c:v>
                </c:pt>
                <c:pt idx="4648">
                  <c:v>6.4555555555562449</c:v>
                </c:pt>
                <c:pt idx="4649">
                  <c:v>6.456944444445134</c:v>
                </c:pt>
                <c:pt idx="4650">
                  <c:v>6.4583333333340232</c:v>
                </c:pt>
                <c:pt idx="4651">
                  <c:v>6.4597222222229123</c:v>
                </c:pt>
                <c:pt idx="4652">
                  <c:v>6.4611111111118014</c:v>
                </c:pt>
                <c:pt idx="4653">
                  <c:v>6.4625000000006905</c:v>
                </c:pt>
                <c:pt idx="4654">
                  <c:v>6.4638888888895796</c:v>
                </c:pt>
                <c:pt idx="4655">
                  <c:v>6.4652777777784687</c:v>
                </c:pt>
                <c:pt idx="4656">
                  <c:v>6.4666666666673578</c:v>
                </c:pt>
                <c:pt idx="4657">
                  <c:v>6.4680555555562469</c:v>
                </c:pt>
                <c:pt idx="4658">
                  <c:v>6.469444444445136</c:v>
                </c:pt>
                <c:pt idx="4659">
                  <c:v>6.4708333333340251</c:v>
                </c:pt>
                <c:pt idx="4660">
                  <c:v>6.4722222222229142</c:v>
                </c:pt>
                <c:pt idx="4661">
                  <c:v>6.4736111111118033</c:v>
                </c:pt>
                <c:pt idx="4662">
                  <c:v>6.4750000000006924</c:v>
                </c:pt>
                <c:pt idx="4663">
                  <c:v>6.4763888888895815</c:v>
                </c:pt>
                <c:pt idx="4664">
                  <c:v>6.4777777777784706</c:v>
                </c:pt>
                <c:pt idx="4665">
                  <c:v>6.4791666666673597</c:v>
                </c:pt>
                <c:pt idx="4666">
                  <c:v>6.4805555555562488</c:v>
                </c:pt>
                <c:pt idx="4667">
                  <c:v>6.481944444445138</c:v>
                </c:pt>
                <c:pt idx="4668">
                  <c:v>6.4833333333340271</c:v>
                </c:pt>
                <c:pt idx="4669">
                  <c:v>6.4847222222229162</c:v>
                </c:pt>
                <c:pt idx="4670">
                  <c:v>6.4861111111118053</c:v>
                </c:pt>
                <c:pt idx="4671">
                  <c:v>6.4875000000006944</c:v>
                </c:pt>
                <c:pt idx="4672">
                  <c:v>6.4888888888895835</c:v>
                </c:pt>
                <c:pt idx="4673">
                  <c:v>6.4902777777784726</c:v>
                </c:pt>
                <c:pt idx="4674">
                  <c:v>6.4916666666673617</c:v>
                </c:pt>
                <c:pt idx="4675">
                  <c:v>6.4930555555562508</c:v>
                </c:pt>
                <c:pt idx="4676">
                  <c:v>6.4944444444451399</c:v>
                </c:pt>
                <c:pt idx="4677">
                  <c:v>6.495833333334029</c:v>
                </c:pt>
                <c:pt idx="4678">
                  <c:v>6.4972222222229181</c:v>
                </c:pt>
                <c:pt idx="4679">
                  <c:v>6.4986111111118072</c:v>
                </c:pt>
                <c:pt idx="4680">
                  <c:v>6.5000000000006963</c:v>
                </c:pt>
                <c:pt idx="4681">
                  <c:v>6.5013888888895854</c:v>
                </c:pt>
                <c:pt idx="4682">
                  <c:v>6.5027777777784745</c:v>
                </c:pt>
                <c:pt idx="4683">
                  <c:v>6.5041666666673636</c:v>
                </c:pt>
                <c:pt idx="4684">
                  <c:v>6.5055555555562528</c:v>
                </c:pt>
                <c:pt idx="4685">
                  <c:v>6.5069444444451419</c:v>
                </c:pt>
                <c:pt idx="4686">
                  <c:v>6.508333333334031</c:v>
                </c:pt>
                <c:pt idx="4687">
                  <c:v>6.5097222222229201</c:v>
                </c:pt>
                <c:pt idx="4688">
                  <c:v>6.5111111111118092</c:v>
                </c:pt>
                <c:pt idx="4689">
                  <c:v>6.5125000000006983</c:v>
                </c:pt>
                <c:pt idx="4690">
                  <c:v>6.5138888888895874</c:v>
                </c:pt>
                <c:pt idx="4691">
                  <c:v>6.5152777777784765</c:v>
                </c:pt>
                <c:pt idx="4692">
                  <c:v>6.5166666666673656</c:v>
                </c:pt>
                <c:pt idx="4693">
                  <c:v>6.5180555555562547</c:v>
                </c:pt>
                <c:pt idx="4694">
                  <c:v>6.5194444444451438</c:v>
                </c:pt>
                <c:pt idx="4695">
                  <c:v>6.5208333333340329</c:v>
                </c:pt>
                <c:pt idx="4696">
                  <c:v>6.522222222222922</c:v>
                </c:pt>
                <c:pt idx="4697">
                  <c:v>6.5236111111118111</c:v>
                </c:pt>
                <c:pt idx="4698">
                  <c:v>6.5250000000007002</c:v>
                </c:pt>
                <c:pt idx="4699">
                  <c:v>6.5263888888895893</c:v>
                </c:pt>
                <c:pt idx="4700">
                  <c:v>6.5277777777784785</c:v>
                </c:pt>
                <c:pt idx="4701">
                  <c:v>6.5291666666673676</c:v>
                </c:pt>
                <c:pt idx="4702">
                  <c:v>6.5305555555562567</c:v>
                </c:pt>
                <c:pt idx="4703">
                  <c:v>6.5319444444451458</c:v>
                </c:pt>
                <c:pt idx="4704">
                  <c:v>6.5333333333340349</c:v>
                </c:pt>
                <c:pt idx="4705">
                  <c:v>6.534722222222924</c:v>
                </c:pt>
                <c:pt idx="4706">
                  <c:v>6.5361111111118131</c:v>
                </c:pt>
                <c:pt idx="4707">
                  <c:v>6.5375000000007022</c:v>
                </c:pt>
                <c:pt idx="4708">
                  <c:v>6.5388888888895913</c:v>
                </c:pt>
                <c:pt idx="4709">
                  <c:v>6.5402777777784804</c:v>
                </c:pt>
                <c:pt idx="4710">
                  <c:v>6.5416666666673695</c:v>
                </c:pt>
                <c:pt idx="4711">
                  <c:v>6.5430555555562586</c:v>
                </c:pt>
                <c:pt idx="4712">
                  <c:v>6.5444444444451477</c:v>
                </c:pt>
                <c:pt idx="4713">
                  <c:v>6.5458333333340368</c:v>
                </c:pt>
                <c:pt idx="4714">
                  <c:v>6.5472222222229259</c:v>
                </c:pt>
                <c:pt idx="4715">
                  <c:v>6.548611111111815</c:v>
                </c:pt>
                <c:pt idx="4716">
                  <c:v>6.5500000000007041</c:v>
                </c:pt>
                <c:pt idx="4717">
                  <c:v>6.5513888888895933</c:v>
                </c:pt>
                <c:pt idx="4718">
                  <c:v>6.5527777777784824</c:v>
                </c:pt>
                <c:pt idx="4719">
                  <c:v>6.5541666666673715</c:v>
                </c:pt>
                <c:pt idx="4720">
                  <c:v>6.5555555555562606</c:v>
                </c:pt>
                <c:pt idx="4721">
                  <c:v>6.5569444444451497</c:v>
                </c:pt>
                <c:pt idx="4722">
                  <c:v>6.5583333333340388</c:v>
                </c:pt>
                <c:pt idx="4723">
                  <c:v>6.5597222222229279</c:v>
                </c:pt>
                <c:pt idx="4724">
                  <c:v>6.561111111111817</c:v>
                </c:pt>
                <c:pt idx="4725">
                  <c:v>6.5625000000007061</c:v>
                </c:pt>
                <c:pt idx="4726">
                  <c:v>6.5638888888895952</c:v>
                </c:pt>
                <c:pt idx="4727">
                  <c:v>6.5652777777784843</c:v>
                </c:pt>
                <c:pt idx="4728">
                  <c:v>6.5666666666673734</c:v>
                </c:pt>
                <c:pt idx="4729">
                  <c:v>6.5680555555562625</c:v>
                </c:pt>
                <c:pt idx="4730">
                  <c:v>6.5694444444451516</c:v>
                </c:pt>
                <c:pt idx="4731">
                  <c:v>6.5708333333340407</c:v>
                </c:pt>
                <c:pt idx="4732">
                  <c:v>6.5722222222229298</c:v>
                </c:pt>
                <c:pt idx="4733">
                  <c:v>6.5736111111118189</c:v>
                </c:pt>
                <c:pt idx="4734">
                  <c:v>6.5750000000007081</c:v>
                </c:pt>
                <c:pt idx="4735">
                  <c:v>6.5763888888895972</c:v>
                </c:pt>
                <c:pt idx="4736">
                  <c:v>6.5777777777784863</c:v>
                </c:pt>
                <c:pt idx="4737">
                  <c:v>6.5791666666673754</c:v>
                </c:pt>
                <c:pt idx="4738">
                  <c:v>6.5805555555562645</c:v>
                </c:pt>
                <c:pt idx="4739">
                  <c:v>6.5819444444451536</c:v>
                </c:pt>
                <c:pt idx="4740">
                  <c:v>6.5833333333340427</c:v>
                </c:pt>
                <c:pt idx="4741">
                  <c:v>6.5847222222229318</c:v>
                </c:pt>
                <c:pt idx="4742">
                  <c:v>6.5861111111118209</c:v>
                </c:pt>
                <c:pt idx="4743">
                  <c:v>6.58750000000071</c:v>
                </c:pt>
                <c:pt idx="4744">
                  <c:v>6.5888888888895991</c:v>
                </c:pt>
                <c:pt idx="4745">
                  <c:v>6.5902777777784882</c:v>
                </c:pt>
                <c:pt idx="4746">
                  <c:v>6.5916666666673773</c:v>
                </c:pt>
                <c:pt idx="4747">
                  <c:v>6.5930555555562664</c:v>
                </c:pt>
                <c:pt idx="4748">
                  <c:v>6.5944444444451555</c:v>
                </c:pt>
                <c:pt idx="4749">
                  <c:v>6.5958333333340446</c:v>
                </c:pt>
                <c:pt idx="4750">
                  <c:v>6.5972222222229338</c:v>
                </c:pt>
                <c:pt idx="4751">
                  <c:v>6.5986111111118229</c:v>
                </c:pt>
                <c:pt idx="4752">
                  <c:v>6.600000000000712</c:v>
                </c:pt>
                <c:pt idx="4753">
                  <c:v>6.6013888888896011</c:v>
                </c:pt>
                <c:pt idx="4754">
                  <c:v>6.6027777777784902</c:v>
                </c:pt>
                <c:pt idx="4755">
                  <c:v>6.6041666666673793</c:v>
                </c:pt>
                <c:pt idx="4756">
                  <c:v>6.6055555555562684</c:v>
                </c:pt>
                <c:pt idx="4757">
                  <c:v>6.6069444444451575</c:v>
                </c:pt>
                <c:pt idx="4758">
                  <c:v>6.6083333333340466</c:v>
                </c:pt>
                <c:pt idx="4759">
                  <c:v>6.6097222222229357</c:v>
                </c:pt>
                <c:pt idx="4760">
                  <c:v>6.6111111111118248</c:v>
                </c:pt>
                <c:pt idx="4761">
                  <c:v>6.6125000000007139</c:v>
                </c:pt>
                <c:pt idx="4762">
                  <c:v>6.613888888889603</c:v>
                </c:pt>
                <c:pt idx="4763">
                  <c:v>6.6152777777784921</c:v>
                </c:pt>
                <c:pt idx="4764">
                  <c:v>6.6166666666673812</c:v>
                </c:pt>
                <c:pt idx="4765">
                  <c:v>6.6180555555562703</c:v>
                </c:pt>
                <c:pt idx="4766">
                  <c:v>6.6194444444451594</c:v>
                </c:pt>
                <c:pt idx="4767">
                  <c:v>6.6208333333340486</c:v>
                </c:pt>
                <c:pt idx="4768">
                  <c:v>6.6222222222229377</c:v>
                </c:pt>
                <c:pt idx="4769">
                  <c:v>6.6236111111118268</c:v>
                </c:pt>
                <c:pt idx="4770">
                  <c:v>6.6250000000007159</c:v>
                </c:pt>
                <c:pt idx="4771">
                  <c:v>6.626388888889605</c:v>
                </c:pt>
                <c:pt idx="4772">
                  <c:v>6.6277777777784941</c:v>
                </c:pt>
                <c:pt idx="4773">
                  <c:v>6.6291666666673832</c:v>
                </c:pt>
                <c:pt idx="4774">
                  <c:v>6.6305555555562723</c:v>
                </c:pt>
                <c:pt idx="4775">
                  <c:v>6.6319444444451614</c:v>
                </c:pt>
                <c:pt idx="4776">
                  <c:v>6.6333333333340505</c:v>
                </c:pt>
                <c:pt idx="4777">
                  <c:v>6.6347222222229396</c:v>
                </c:pt>
                <c:pt idx="4778">
                  <c:v>6.6361111111118287</c:v>
                </c:pt>
                <c:pt idx="4779">
                  <c:v>6.6375000000007178</c:v>
                </c:pt>
                <c:pt idx="4780">
                  <c:v>6.6388888888896069</c:v>
                </c:pt>
                <c:pt idx="4781">
                  <c:v>6.640277777778496</c:v>
                </c:pt>
                <c:pt idx="4782">
                  <c:v>6.6416666666673851</c:v>
                </c:pt>
                <c:pt idx="4783">
                  <c:v>6.6430555555562742</c:v>
                </c:pt>
                <c:pt idx="4784">
                  <c:v>6.6444444444451634</c:v>
                </c:pt>
                <c:pt idx="4785">
                  <c:v>6.6458333333340525</c:v>
                </c:pt>
                <c:pt idx="4786">
                  <c:v>6.6472222222229416</c:v>
                </c:pt>
                <c:pt idx="4787">
                  <c:v>6.6486111111118307</c:v>
                </c:pt>
                <c:pt idx="4788">
                  <c:v>6.6500000000007198</c:v>
                </c:pt>
                <c:pt idx="4789">
                  <c:v>6.6513888888896089</c:v>
                </c:pt>
                <c:pt idx="4790">
                  <c:v>6.652777777778498</c:v>
                </c:pt>
                <c:pt idx="4791">
                  <c:v>6.6541666666673871</c:v>
                </c:pt>
                <c:pt idx="4792">
                  <c:v>6.6555555555562762</c:v>
                </c:pt>
                <c:pt idx="4793">
                  <c:v>6.6569444444451653</c:v>
                </c:pt>
                <c:pt idx="4794">
                  <c:v>6.6583333333340544</c:v>
                </c:pt>
                <c:pt idx="4795">
                  <c:v>6.6597222222229435</c:v>
                </c:pt>
                <c:pt idx="4796">
                  <c:v>6.6611111111118326</c:v>
                </c:pt>
                <c:pt idx="4797">
                  <c:v>6.6625000000007217</c:v>
                </c:pt>
                <c:pt idx="4798">
                  <c:v>6.6638888888896108</c:v>
                </c:pt>
                <c:pt idx="4799">
                  <c:v>6.6652777777784999</c:v>
                </c:pt>
                <c:pt idx="4800">
                  <c:v>6.6666666666673891</c:v>
                </c:pt>
                <c:pt idx="4801">
                  <c:v>6.6680555555562782</c:v>
                </c:pt>
                <c:pt idx="4802">
                  <c:v>6.6694444444451673</c:v>
                </c:pt>
                <c:pt idx="4803">
                  <c:v>6.6708333333340564</c:v>
                </c:pt>
                <c:pt idx="4804">
                  <c:v>6.6722222222229455</c:v>
                </c:pt>
                <c:pt idx="4805">
                  <c:v>6.6736111111118346</c:v>
                </c:pt>
                <c:pt idx="4806">
                  <c:v>6.6750000000007237</c:v>
                </c:pt>
                <c:pt idx="4807">
                  <c:v>6.6763888888896128</c:v>
                </c:pt>
                <c:pt idx="4808">
                  <c:v>6.6777777777785019</c:v>
                </c:pt>
                <c:pt idx="4809">
                  <c:v>6.679166666667391</c:v>
                </c:pt>
                <c:pt idx="4810">
                  <c:v>6.6805555555562801</c:v>
                </c:pt>
                <c:pt idx="4811">
                  <c:v>6.6819444444451692</c:v>
                </c:pt>
                <c:pt idx="4812">
                  <c:v>6.6833333333340583</c:v>
                </c:pt>
                <c:pt idx="4813">
                  <c:v>6.6847222222229474</c:v>
                </c:pt>
                <c:pt idx="4814">
                  <c:v>6.6861111111118365</c:v>
                </c:pt>
                <c:pt idx="4815">
                  <c:v>6.6875000000007256</c:v>
                </c:pt>
                <c:pt idx="4816">
                  <c:v>6.6888888888896147</c:v>
                </c:pt>
                <c:pt idx="4817">
                  <c:v>6.6902777777785039</c:v>
                </c:pt>
                <c:pt idx="4818">
                  <c:v>6.691666666667393</c:v>
                </c:pt>
                <c:pt idx="4819">
                  <c:v>6.6930555555562821</c:v>
                </c:pt>
                <c:pt idx="4820">
                  <c:v>6.6944444444451712</c:v>
                </c:pt>
                <c:pt idx="4821">
                  <c:v>6.6958333333340603</c:v>
                </c:pt>
                <c:pt idx="4822">
                  <c:v>6.6972222222229494</c:v>
                </c:pt>
                <c:pt idx="4823">
                  <c:v>6.6986111111118385</c:v>
                </c:pt>
                <c:pt idx="4824">
                  <c:v>6.7000000000007276</c:v>
                </c:pt>
                <c:pt idx="4825">
                  <c:v>6.7013888888896167</c:v>
                </c:pt>
                <c:pt idx="4826">
                  <c:v>6.7027777777785058</c:v>
                </c:pt>
                <c:pt idx="4827">
                  <c:v>6.7041666666673949</c:v>
                </c:pt>
                <c:pt idx="4828">
                  <c:v>6.705555555556284</c:v>
                </c:pt>
                <c:pt idx="4829">
                  <c:v>6.7069444444451731</c:v>
                </c:pt>
                <c:pt idx="4830">
                  <c:v>6.7083333333340622</c:v>
                </c:pt>
                <c:pt idx="4831">
                  <c:v>6.7097222222229513</c:v>
                </c:pt>
                <c:pt idx="4832">
                  <c:v>6.7111111111118404</c:v>
                </c:pt>
                <c:pt idx="4833">
                  <c:v>6.7125000000007295</c:v>
                </c:pt>
                <c:pt idx="4834">
                  <c:v>6.7138888888896187</c:v>
                </c:pt>
                <c:pt idx="4835">
                  <c:v>6.7152777777785078</c:v>
                </c:pt>
                <c:pt idx="4836">
                  <c:v>6.7166666666673969</c:v>
                </c:pt>
                <c:pt idx="4837">
                  <c:v>6.718055555556286</c:v>
                </c:pt>
                <c:pt idx="4838">
                  <c:v>6.7194444444451751</c:v>
                </c:pt>
                <c:pt idx="4839">
                  <c:v>6.7208333333340642</c:v>
                </c:pt>
                <c:pt idx="4840">
                  <c:v>6.7222222222229533</c:v>
                </c:pt>
                <c:pt idx="4841">
                  <c:v>6.7236111111118424</c:v>
                </c:pt>
                <c:pt idx="4842">
                  <c:v>6.7250000000007315</c:v>
                </c:pt>
                <c:pt idx="4843">
                  <c:v>6.7263888888896206</c:v>
                </c:pt>
                <c:pt idx="4844">
                  <c:v>6.7277777777785097</c:v>
                </c:pt>
                <c:pt idx="4845">
                  <c:v>6.7291666666673988</c:v>
                </c:pt>
                <c:pt idx="4846">
                  <c:v>6.7305555555562879</c:v>
                </c:pt>
                <c:pt idx="4847">
                  <c:v>6.731944444445177</c:v>
                </c:pt>
                <c:pt idx="4848">
                  <c:v>6.7333333333340661</c:v>
                </c:pt>
                <c:pt idx="4849">
                  <c:v>6.7347222222229552</c:v>
                </c:pt>
                <c:pt idx="4850">
                  <c:v>6.7361111111118444</c:v>
                </c:pt>
                <c:pt idx="4851">
                  <c:v>6.7375000000007335</c:v>
                </c:pt>
                <c:pt idx="4852">
                  <c:v>6.7388888888896226</c:v>
                </c:pt>
                <c:pt idx="4853">
                  <c:v>6.7402777777785117</c:v>
                </c:pt>
                <c:pt idx="4854">
                  <c:v>6.7416666666674008</c:v>
                </c:pt>
                <c:pt idx="4855">
                  <c:v>6.7430555555562899</c:v>
                </c:pt>
                <c:pt idx="4856">
                  <c:v>6.744444444445179</c:v>
                </c:pt>
                <c:pt idx="4857">
                  <c:v>6.7458333333340681</c:v>
                </c:pt>
                <c:pt idx="4858">
                  <c:v>6.7472222222229572</c:v>
                </c:pt>
                <c:pt idx="4859">
                  <c:v>6.7486111111118463</c:v>
                </c:pt>
                <c:pt idx="4860">
                  <c:v>6.7500000000007354</c:v>
                </c:pt>
                <c:pt idx="4861">
                  <c:v>6.7513888888896245</c:v>
                </c:pt>
                <c:pt idx="4862">
                  <c:v>6.7527777777785136</c:v>
                </c:pt>
                <c:pt idx="4863">
                  <c:v>6.7541666666674027</c:v>
                </c:pt>
                <c:pt idx="4864">
                  <c:v>6.7555555555562918</c:v>
                </c:pt>
                <c:pt idx="4865">
                  <c:v>6.7569444444451809</c:v>
                </c:pt>
                <c:pt idx="4866">
                  <c:v>6.75833333333407</c:v>
                </c:pt>
                <c:pt idx="4867">
                  <c:v>6.7597222222229592</c:v>
                </c:pt>
                <c:pt idx="4868">
                  <c:v>6.7611111111118483</c:v>
                </c:pt>
                <c:pt idx="4869">
                  <c:v>6.7625000000007374</c:v>
                </c:pt>
                <c:pt idx="4870">
                  <c:v>6.7638888888896265</c:v>
                </c:pt>
                <c:pt idx="4871">
                  <c:v>6.7652777777785156</c:v>
                </c:pt>
                <c:pt idx="4872">
                  <c:v>6.7666666666674047</c:v>
                </c:pt>
                <c:pt idx="4873">
                  <c:v>6.7680555555562938</c:v>
                </c:pt>
                <c:pt idx="4874">
                  <c:v>6.7694444444451829</c:v>
                </c:pt>
                <c:pt idx="4875">
                  <c:v>6.770833333334072</c:v>
                </c:pt>
                <c:pt idx="4876">
                  <c:v>6.7722222222229611</c:v>
                </c:pt>
                <c:pt idx="4877">
                  <c:v>6.7736111111118502</c:v>
                </c:pt>
                <c:pt idx="4878">
                  <c:v>6.7750000000007393</c:v>
                </c:pt>
                <c:pt idx="4879">
                  <c:v>6.7763888888896284</c:v>
                </c:pt>
                <c:pt idx="4880">
                  <c:v>6.7777777777785175</c:v>
                </c:pt>
                <c:pt idx="4881">
                  <c:v>6.7791666666674066</c:v>
                </c:pt>
                <c:pt idx="4882">
                  <c:v>6.7805555555562957</c:v>
                </c:pt>
                <c:pt idx="4883">
                  <c:v>6.7819444444451848</c:v>
                </c:pt>
                <c:pt idx="4884">
                  <c:v>6.783333333334074</c:v>
                </c:pt>
                <c:pt idx="4885">
                  <c:v>6.7847222222229631</c:v>
                </c:pt>
                <c:pt idx="4886">
                  <c:v>6.7861111111118522</c:v>
                </c:pt>
                <c:pt idx="4887">
                  <c:v>6.7875000000007413</c:v>
                </c:pt>
                <c:pt idx="4888">
                  <c:v>6.7888888888896304</c:v>
                </c:pt>
                <c:pt idx="4889">
                  <c:v>6.7902777777785195</c:v>
                </c:pt>
                <c:pt idx="4890">
                  <c:v>6.7916666666674086</c:v>
                </c:pt>
                <c:pt idx="4891">
                  <c:v>6.7930555555562977</c:v>
                </c:pt>
                <c:pt idx="4892">
                  <c:v>6.7944444444451868</c:v>
                </c:pt>
                <c:pt idx="4893">
                  <c:v>6.7958333333340759</c:v>
                </c:pt>
                <c:pt idx="4894">
                  <c:v>6.797222222222965</c:v>
                </c:pt>
                <c:pt idx="4895">
                  <c:v>6.7986111111118541</c:v>
                </c:pt>
                <c:pt idx="4896">
                  <c:v>6.8000000000007432</c:v>
                </c:pt>
                <c:pt idx="4897">
                  <c:v>6.8013888888896323</c:v>
                </c:pt>
                <c:pt idx="4898">
                  <c:v>6.8027777777785214</c:v>
                </c:pt>
                <c:pt idx="4899">
                  <c:v>6.8041666666674105</c:v>
                </c:pt>
                <c:pt idx="4900">
                  <c:v>6.8055555555562997</c:v>
                </c:pt>
                <c:pt idx="4901">
                  <c:v>6.8069444444451888</c:v>
                </c:pt>
                <c:pt idx="4902">
                  <c:v>6.8083333333340779</c:v>
                </c:pt>
                <c:pt idx="4903">
                  <c:v>6.809722222222967</c:v>
                </c:pt>
                <c:pt idx="4904">
                  <c:v>6.8111111111118561</c:v>
                </c:pt>
                <c:pt idx="4905">
                  <c:v>6.8125000000007452</c:v>
                </c:pt>
                <c:pt idx="4906">
                  <c:v>6.8138888888896343</c:v>
                </c:pt>
                <c:pt idx="4907">
                  <c:v>6.8152777777785234</c:v>
                </c:pt>
                <c:pt idx="4908">
                  <c:v>6.8166666666674125</c:v>
                </c:pt>
                <c:pt idx="4909">
                  <c:v>6.8180555555563016</c:v>
                </c:pt>
                <c:pt idx="4910">
                  <c:v>6.8194444444451907</c:v>
                </c:pt>
                <c:pt idx="4911">
                  <c:v>6.8208333333340798</c:v>
                </c:pt>
                <c:pt idx="4912">
                  <c:v>6.8222222222229689</c:v>
                </c:pt>
                <c:pt idx="4913">
                  <c:v>6.823611111111858</c:v>
                </c:pt>
                <c:pt idx="4914">
                  <c:v>6.8250000000007471</c:v>
                </c:pt>
                <c:pt idx="4915">
                  <c:v>6.8263888888896362</c:v>
                </c:pt>
                <c:pt idx="4916">
                  <c:v>6.8277777777785253</c:v>
                </c:pt>
                <c:pt idx="4917">
                  <c:v>6.8291666666674145</c:v>
                </c:pt>
                <c:pt idx="4918">
                  <c:v>6.8305555555563036</c:v>
                </c:pt>
                <c:pt idx="4919">
                  <c:v>6.8319444444451927</c:v>
                </c:pt>
                <c:pt idx="4920">
                  <c:v>6.8333333333340818</c:v>
                </c:pt>
                <c:pt idx="4921">
                  <c:v>6.8347222222229709</c:v>
                </c:pt>
                <c:pt idx="4922">
                  <c:v>6.83611111111186</c:v>
                </c:pt>
                <c:pt idx="4923">
                  <c:v>6.8375000000007491</c:v>
                </c:pt>
                <c:pt idx="4924">
                  <c:v>6.8388888888896382</c:v>
                </c:pt>
                <c:pt idx="4925">
                  <c:v>6.8402777777785273</c:v>
                </c:pt>
                <c:pt idx="4926">
                  <c:v>6.8416666666674164</c:v>
                </c:pt>
                <c:pt idx="4927">
                  <c:v>6.8430555555563055</c:v>
                </c:pt>
                <c:pt idx="4928">
                  <c:v>6.8444444444451946</c:v>
                </c:pt>
                <c:pt idx="4929">
                  <c:v>6.8458333333340837</c:v>
                </c:pt>
                <c:pt idx="4930">
                  <c:v>6.8472222222229728</c:v>
                </c:pt>
                <c:pt idx="4931">
                  <c:v>6.8486111111118619</c:v>
                </c:pt>
                <c:pt idx="4932">
                  <c:v>6.850000000000751</c:v>
                </c:pt>
                <c:pt idx="4933">
                  <c:v>6.8513888888896401</c:v>
                </c:pt>
                <c:pt idx="4934">
                  <c:v>6.8527777777785293</c:v>
                </c:pt>
                <c:pt idx="4935">
                  <c:v>6.8541666666674184</c:v>
                </c:pt>
                <c:pt idx="4936">
                  <c:v>6.8555555555563075</c:v>
                </c:pt>
                <c:pt idx="4937">
                  <c:v>6.8569444444451966</c:v>
                </c:pt>
                <c:pt idx="4938">
                  <c:v>6.8583333333340857</c:v>
                </c:pt>
                <c:pt idx="4939">
                  <c:v>6.8597222222229748</c:v>
                </c:pt>
                <c:pt idx="4940">
                  <c:v>6.8611111111118639</c:v>
                </c:pt>
                <c:pt idx="4941">
                  <c:v>6.862500000000753</c:v>
                </c:pt>
                <c:pt idx="4942">
                  <c:v>6.8638888888896421</c:v>
                </c:pt>
                <c:pt idx="4943">
                  <c:v>6.8652777777785312</c:v>
                </c:pt>
                <c:pt idx="4944">
                  <c:v>6.8666666666674203</c:v>
                </c:pt>
                <c:pt idx="4945">
                  <c:v>6.8680555555563094</c:v>
                </c:pt>
                <c:pt idx="4946">
                  <c:v>6.8694444444451985</c:v>
                </c:pt>
                <c:pt idx="4947">
                  <c:v>6.8708333333340876</c:v>
                </c:pt>
                <c:pt idx="4948">
                  <c:v>6.8722222222229767</c:v>
                </c:pt>
                <c:pt idx="4949">
                  <c:v>6.8736111111118658</c:v>
                </c:pt>
                <c:pt idx="4950">
                  <c:v>6.875000000000755</c:v>
                </c:pt>
                <c:pt idx="4951">
                  <c:v>6.8763888888896441</c:v>
                </c:pt>
                <c:pt idx="4952">
                  <c:v>6.8777777777785332</c:v>
                </c:pt>
                <c:pt idx="4953">
                  <c:v>6.8791666666674223</c:v>
                </c:pt>
                <c:pt idx="4954">
                  <c:v>6.8805555555563114</c:v>
                </c:pt>
                <c:pt idx="4955">
                  <c:v>6.8819444444452005</c:v>
                </c:pt>
                <c:pt idx="4956">
                  <c:v>6.8833333333340896</c:v>
                </c:pt>
                <c:pt idx="4957">
                  <c:v>6.8847222222229787</c:v>
                </c:pt>
                <c:pt idx="4958">
                  <c:v>6.8861111111118678</c:v>
                </c:pt>
                <c:pt idx="4959">
                  <c:v>6.8875000000007569</c:v>
                </c:pt>
                <c:pt idx="4960">
                  <c:v>6.888888888889646</c:v>
                </c:pt>
                <c:pt idx="4961">
                  <c:v>6.8902777777785351</c:v>
                </c:pt>
                <c:pt idx="4962">
                  <c:v>6.8916666666674242</c:v>
                </c:pt>
                <c:pt idx="4963">
                  <c:v>6.8930555555563133</c:v>
                </c:pt>
                <c:pt idx="4964">
                  <c:v>6.8944444444452024</c:v>
                </c:pt>
                <c:pt idx="4965">
                  <c:v>6.8958333333340915</c:v>
                </c:pt>
                <c:pt idx="4966">
                  <c:v>6.8972222222229806</c:v>
                </c:pt>
                <c:pt idx="4967">
                  <c:v>6.8986111111118698</c:v>
                </c:pt>
                <c:pt idx="4968">
                  <c:v>6.9000000000007589</c:v>
                </c:pt>
                <c:pt idx="4969">
                  <c:v>6.901388888889648</c:v>
                </c:pt>
                <c:pt idx="4970">
                  <c:v>6.9027777777785371</c:v>
                </c:pt>
                <c:pt idx="4971">
                  <c:v>6.9041666666674262</c:v>
                </c:pt>
                <c:pt idx="4972">
                  <c:v>6.9055555555563153</c:v>
                </c:pt>
                <c:pt idx="4973">
                  <c:v>6.9069444444452044</c:v>
                </c:pt>
                <c:pt idx="4974">
                  <c:v>6.9083333333340935</c:v>
                </c:pt>
                <c:pt idx="4975">
                  <c:v>6.9097222222229826</c:v>
                </c:pt>
                <c:pt idx="4976">
                  <c:v>6.9111111111118717</c:v>
                </c:pt>
                <c:pt idx="4977">
                  <c:v>6.9125000000007608</c:v>
                </c:pt>
                <c:pt idx="4978">
                  <c:v>6.9138888888896499</c:v>
                </c:pt>
                <c:pt idx="4979">
                  <c:v>6.915277777778539</c:v>
                </c:pt>
                <c:pt idx="4980">
                  <c:v>6.9166666666674281</c:v>
                </c:pt>
                <c:pt idx="4981">
                  <c:v>6.9180555555563172</c:v>
                </c:pt>
                <c:pt idx="4982">
                  <c:v>6.9194444444452063</c:v>
                </c:pt>
                <c:pt idx="4983">
                  <c:v>6.9208333333340954</c:v>
                </c:pt>
                <c:pt idx="4984">
                  <c:v>6.9222222222229846</c:v>
                </c:pt>
                <c:pt idx="4985">
                  <c:v>6.9236111111118737</c:v>
                </c:pt>
                <c:pt idx="4986">
                  <c:v>6.9250000000007628</c:v>
                </c:pt>
                <c:pt idx="4987">
                  <c:v>6.9263888888896519</c:v>
                </c:pt>
                <c:pt idx="4988">
                  <c:v>6.927777777778541</c:v>
                </c:pt>
                <c:pt idx="4989">
                  <c:v>6.9291666666674301</c:v>
                </c:pt>
                <c:pt idx="4990">
                  <c:v>6.9305555555563192</c:v>
                </c:pt>
                <c:pt idx="4991">
                  <c:v>6.9319444444452083</c:v>
                </c:pt>
                <c:pt idx="4992">
                  <c:v>6.9333333333340974</c:v>
                </c:pt>
                <c:pt idx="4993">
                  <c:v>6.9347222222229865</c:v>
                </c:pt>
                <c:pt idx="4994">
                  <c:v>6.9361111111118756</c:v>
                </c:pt>
                <c:pt idx="4995">
                  <c:v>6.9375000000007647</c:v>
                </c:pt>
                <c:pt idx="4996">
                  <c:v>6.9388888888896538</c:v>
                </c:pt>
                <c:pt idx="4997">
                  <c:v>6.9402777777785429</c:v>
                </c:pt>
                <c:pt idx="4998">
                  <c:v>6.941666666667432</c:v>
                </c:pt>
                <c:pt idx="4999">
                  <c:v>6.9430555555563211</c:v>
                </c:pt>
                <c:pt idx="5000">
                  <c:v>6.9444444444452103</c:v>
                </c:pt>
                <c:pt idx="5001">
                  <c:v>6.9458333333340994</c:v>
                </c:pt>
                <c:pt idx="5002">
                  <c:v>6.9472222222229885</c:v>
                </c:pt>
                <c:pt idx="5003">
                  <c:v>6.9486111111118776</c:v>
                </c:pt>
                <c:pt idx="5004">
                  <c:v>6.9500000000007667</c:v>
                </c:pt>
                <c:pt idx="5005">
                  <c:v>6.9513888888896558</c:v>
                </c:pt>
                <c:pt idx="5006">
                  <c:v>6.9527777777785449</c:v>
                </c:pt>
                <c:pt idx="5007">
                  <c:v>6.954166666667434</c:v>
                </c:pt>
                <c:pt idx="5008">
                  <c:v>6.9555555555563231</c:v>
                </c:pt>
                <c:pt idx="5009">
                  <c:v>6.9569444444452122</c:v>
                </c:pt>
                <c:pt idx="5010">
                  <c:v>6.9583333333341013</c:v>
                </c:pt>
                <c:pt idx="5011">
                  <c:v>6.9597222222229904</c:v>
                </c:pt>
                <c:pt idx="5012">
                  <c:v>6.9611111111118795</c:v>
                </c:pt>
                <c:pt idx="5013">
                  <c:v>6.9625000000007686</c:v>
                </c:pt>
                <c:pt idx="5014">
                  <c:v>6.9638888888896577</c:v>
                </c:pt>
                <c:pt idx="5015">
                  <c:v>6.9652777777785468</c:v>
                </c:pt>
                <c:pt idx="5016">
                  <c:v>6.9666666666674359</c:v>
                </c:pt>
                <c:pt idx="5017">
                  <c:v>6.9680555555563251</c:v>
                </c:pt>
                <c:pt idx="5018">
                  <c:v>6.9694444444452142</c:v>
                </c:pt>
                <c:pt idx="5019">
                  <c:v>6.9708333333341033</c:v>
                </c:pt>
                <c:pt idx="5020">
                  <c:v>6.9722222222229924</c:v>
                </c:pt>
                <c:pt idx="5021">
                  <c:v>6.9736111111118815</c:v>
                </c:pt>
                <c:pt idx="5022">
                  <c:v>6.9750000000007706</c:v>
                </c:pt>
                <c:pt idx="5023">
                  <c:v>6.9763888888896597</c:v>
                </c:pt>
                <c:pt idx="5024">
                  <c:v>6.9777777777785488</c:v>
                </c:pt>
                <c:pt idx="5025">
                  <c:v>6.9791666666674379</c:v>
                </c:pt>
                <c:pt idx="5026">
                  <c:v>6.980555555556327</c:v>
                </c:pt>
                <c:pt idx="5027">
                  <c:v>6.9819444444452161</c:v>
                </c:pt>
                <c:pt idx="5028">
                  <c:v>6.9833333333341052</c:v>
                </c:pt>
                <c:pt idx="5029">
                  <c:v>6.9847222222229943</c:v>
                </c:pt>
                <c:pt idx="5030">
                  <c:v>6.9861111111118834</c:v>
                </c:pt>
                <c:pt idx="5031">
                  <c:v>6.9875000000007725</c:v>
                </c:pt>
                <c:pt idx="5032">
                  <c:v>6.9888888888896616</c:v>
                </c:pt>
                <c:pt idx="5033">
                  <c:v>6.9902777777785507</c:v>
                </c:pt>
                <c:pt idx="5034">
                  <c:v>6.9916666666674399</c:v>
                </c:pt>
                <c:pt idx="5035">
                  <c:v>6.993055555556329</c:v>
                </c:pt>
                <c:pt idx="5036">
                  <c:v>6.9944444444452181</c:v>
                </c:pt>
                <c:pt idx="5037">
                  <c:v>6.9958333333341072</c:v>
                </c:pt>
                <c:pt idx="5038">
                  <c:v>6.9972222222229963</c:v>
                </c:pt>
                <c:pt idx="5039">
                  <c:v>6.9986111111118854</c:v>
                </c:pt>
                <c:pt idx="5040">
                  <c:v>7.0000000000007745</c:v>
                </c:pt>
                <c:pt idx="5041">
                  <c:v>7.0013888888896636</c:v>
                </c:pt>
                <c:pt idx="5042">
                  <c:v>7.0027777777785527</c:v>
                </c:pt>
                <c:pt idx="5043">
                  <c:v>7.0041666666674418</c:v>
                </c:pt>
                <c:pt idx="5044">
                  <c:v>7.0055555555563309</c:v>
                </c:pt>
                <c:pt idx="5045">
                  <c:v>7.00694444444522</c:v>
                </c:pt>
                <c:pt idx="5046">
                  <c:v>7.0083333333341091</c:v>
                </c:pt>
                <c:pt idx="5047">
                  <c:v>7.0097222222229982</c:v>
                </c:pt>
                <c:pt idx="5048">
                  <c:v>7.0111111111118873</c:v>
                </c:pt>
                <c:pt idx="5049">
                  <c:v>7.0125000000007764</c:v>
                </c:pt>
                <c:pt idx="5050">
                  <c:v>7.0138888888896656</c:v>
                </c:pt>
                <c:pt idx="5051">
                  <c:v>7.0152777777785547</c:v>
                </c:pt>
                <c:pt idx="5052">
                  <c:v>7.0166666666674438</c:v>
                </c:pt>
                <c:pt idx="5053">
                  <c:v>7.0180555555563329</c:v>
                </c:pt>
                <c:pt idx="5054">
                  <c:v>7.019444444445222</c:v>
                </c:pt>
                <c:pt idx="5055">
                  <c:v>7.0208333333341111</c:v>
                </c:pt>
                <c:pt idx="5056">
                  <c:v>7.0222222222230002</c:v>
                </c:pt>
                <c:pt idx="5057">
                  <c:v>7.0236111111118893</c:v>
                </c:pt>
                <c:pt idx="5058">
                  <c:v>7.0250000000007784</c:v>
                </c:pt>
                <c:pt idx="5059">
                  <c:v>7.0263888888896675</c:v>
                </c:pt>
                <c:pt idx="5060">
                  <c:v>7.0277777777785566</c:v>
                </c:pt>
                <c:pt idx="5061">
                  <c:v>7.0291666666674457</c:v>
                </c:pt>
                <c:pt idx="5062">
                  <c:v>7.0305555555563348</c:v>
                </c:pt>
                <c:pt idx="5063">
                  <c:v>7.0319444444452239</c:v>
                </c:pt>
                <c:pt idx="5064">
                  <c:v>7.033333333334113</c:v>
                </c:pt>
                <c:pt idx="5065">
                  <c:v>7.0347222222230021</c:v>
                </c:pt>
                <c:pt idx="5066">
                  <c:v>7.0361111111118912</c:v>
                </c:pt>
                <c:pt idx="5067">
                  <c:v>7.0375000000007804</c:v>
                </c:pt>
                <c:pt idx="5068">
                  <c:v>7.0388888888896695</c:v>
                </c:pt>
                <c:pt idx="5069">
                  <c:v>7.0402777777785586</c:v>
                </c:pt>
                <c:pt idx="5070">
                  <c:v>7.0416666666674477</c:v>
                </c:pt>
                <c:pt idx="5071">
                  <c:v>7.0430555555563368</c:v>
                </c:pt>
                <c:pt idx="5072">
                  <c:v>7.0444444444452259</c:v>
                </c:pt>
                <c:pt idx="5073">
                  <c:v>7.045833333334115</c:v>
                </c:pt>
                <c:pt idx="5074">
                  <c:v>7.0472222222230041</c:v>
                </c:pt>
                <c:pt idx="5075">
                  <c:v>7.0486111111118932</c:v>
                </c:pt>
                <c:pt idx="5076">
                  <c:v>7.0500000000007823</c:v>
                </c:pt>
                <c:pt idx="5077">
                  <c:v>7.0513888888896714</c:v>
                </c:pt>
                <c:pt idx="5078">
                  <c:v>7.0527777777785605</c:v>
                </c:pt>
                <c:pt idx="5079">
                  <c:v>7.0541666666674496</c:v>
                </c:pt>
                <c:pt idx="5080">
                  <c:v>7.0555555555563387</c:v>
                </c:pt>
                <c:pt idx="5081">
                  <c:v>7.0569444444452278</c:v>
                </c:pt>
                <c:pt idx="5082">
                  <c:v>7.0583333333341169</c:v>
                </c:pt>
                <c:pt idx="5083">
                  <c:v>7.059722222223006</c:v>
                </c:pt>
                <c:pt idx="5084">
                  <c:v>7.0611111111118952</c:v>
                </c:pt>
                <c:pt idx="5085">
                  <c:v>7.0625000000007843</c:v>
                </c:pt>
                <c:pt idx="5086">
                  <c:v>7.0638888888896734</c:v>
                </c:pt>
                <c:pt idx="5087">
                  <c:v>7.0652777777785625</c:v>
                </c:pt>
                <c:pt idx="5088">
                  <c:v>7.0666666666674516</c:v>
                </c:pt>
                <c:pt idx="5089">
                  <c:v>7.0680555555563407</c:v>
                </c:pt>
                <c:pt idx="5090">
                  <c:v>7.0694444444452298</c:v>
                </c:pt>
                <c:pt idx="5091">
                  <c:v>7.0708333333341189</c:v>
                </c:pt>
                <c:pt idx="5092">
                  <c:v>7.072222222223008</c:v>
                </c:pt>
                <c:pt idx="5093">
                  <c:v>7.0736111111118971</c:v>
                </c:pt>
                <c:pt idx="5094">
                  <c:v>7.0750000000007862</c:v>
                </c:pt>
                <c:pt idx="5095">
                  <c:v>7.0763888888896753</c:v>
                </c:pt>
                <c:pt idx="5096">
                  <c:v>7.0777777777785644</c:v>
                </c:pt>
                <c:pt idx="5097">
                  <c:v>7.0791666666674535</c:v>
                </c:pt>
                <c:pt idx="5098">
                  <c:v>7.0805555555563426</c:v>
                </c:pt>
                <c:pt idx="5099">
                  <c:v>7.0819444444452317</c:v>
                </c:pt>
                <c:pt idx="5100">
                  <c:v>7.0833333333341209</c:v>
                </c:pt>
                <c:pt idx="5101">
                  <c:v>7.08472222222301</c:v>
                </c:pt>
                <c:pt idx="5102">
                  <c:v>7.0861111111118991</c:v>
                </c:pt>
                <c:pt idx="5103">
                  <c:v>7.0875000000007882</c:v>
                </c:pt>
                <c:pt idx="5104">
                  <c:v>7.0888888888896773</c:v>
                </c:pt>
                <c:pt idx="5105">
                  <c:v>7.0902777777785664</c:v>
                </c:pt>
                <c:pt idx="5106">
                  <c:v>7.0916666666674555</c:v>
                </c:pt>
                <c:pt idx="5107">
                  <c:v>7.0930555555563446</c:v>
                </c:pt>
                <c:pt idx="5108">
                  <c:v>7.0944444444452337</c:v>
                </c:pt>
                <c:pt idx="5109">
                  <c:v>7.0958333333341228</c:v>
                </c:pt>
                <c:pt idx="5110">
                  <c:v>7.0972222222230119</c:v>
                </c:pt>
                <c:pt idx="5111">
                  <c:v>7.098611111111901</c:v>
                </c:pt>
                <c:pt idx="5112">
                  <c:v>7.1000000000007901</c:v>
                </c:pt>
                <c:pt idx="5113">
                  <c:v>7.1013888888896792</c:v>
                </c:pt>
                <c:pt idx="5114">
                  <c:v>7.1027777777785683</c:v>
                </c:pt>
                <c:pt idx="5115">
                  <c:v>7.1041666666674574</c:v>
                </c:pt>
                <c:pt idx="5116">
                  <c:v>7.1055555555563465</c:v>
                </c:pt>
                <c:pt idx="5117">
                  <c:v>7.1069444444452357</c:v>
                </c:pt>
                <c:pt idx="5118">
                  <c:v>7.1083333333341248</c:v>
                </c:pt>
                <c:pt idx="5119">
                  <c:v>7.1097222222230139</c:v>
                </c:pt>
                <c:pt idx="5120">
                  <c:v>7.111111111111903</c:v>
                </c:pt>
                <c:pt idx="5121">
                  <c:v>7.1125000000007921</c:v>
                </c:pt>
                <c:pt idx="5122">
                  <c:v>7.1138888888896812</c:v>
                </c:pt>
                <c:pt idx="5123">
                  <c:v>7.1152777777785703</c:v>
                </c:pt>
                <c:pt idx="5124">
                  <c:v>7.1166666666674594</c:v>
                </c:pt>
                <c:pt idx="5125">
                  <c:v>7.1180555555563485</c:v>
                </c:pt>
                <c:pt idx="5126">
                  <c:v>7.1194444444452376</c:v>
                </c:pt>
                <c:pt idx="5127">
                  <c:v>7.1208333333341267</c:v>
                </c:pt>
                <c:pt idx="5128">
                  <c:v>7.1222222222230158</c:v>
                </c:pt>
                <c:pt idx="5129">
                  <c:v>7.1236111111119049</c:v>
                </c:pt>
                <c:pt idx="5130">
                  <c:v>7.125000000000794</c:v>
                </c:pt>
                <c:pt idx="5131">
                  <c:v>7.1263888888896831</c:v>
                </c:pt>
                <c:pt idx="5132">
                  <c:v>7.1277777777785722</c:v>
                </c:pt>
                <c:pt idx="5133">
                  <c:v>7.1291666666674613</c:v>
                </c:pt>
                <c:pt idx="5134">
                  <c:v>7.1305555555563505</c:v>
                </c:pt>
                <c:pt idx="5135">
                  <c:v>7.1319444444452396</c:v>
                </c:pt>
                <c:pt idx="5136">
                  <c:v>7.1333333333341287</c:v>
                </c:pt>
                <c:pt idx="5137">
                  <c:v>7.1347222222230178</c:v>
                </c:pt>
                <c:pt idx="5138">
                  <c:v>7.1361111111119069</c:v>
                </c:pt>
                <c:pt idx="5139">
                  <c:v>7.137500000000796</c:v>
                </c:pt>
                <c:pt idx="5140">
                  <c:v>7.1388888888896851</c:v>
                </c:pt>
                <c:pt idx="5141">
                  <c:v>7.1402777777785742</c:v>
                </c:pt>
                <c:pt idx="5142">
                  <c:v>7.1416666666674633</c:v>
                </c:pt>
                <c:pt idx="5143">
                  <c:v>7.1430555555563524</c:v>
                </c:pt>
                <c:pt idx="5144">
                  <c:v>7.1444444444452415</c:v>
                </c:pt>
                <c:pt idx="5145">
                  <c:v>7.1458333333341306</c:v>
                </c:pt>
                <c:pt idx="5146">
                  <c:v>7.1472222222230197</c:v>
                </c:pt>
                <c:pt idx="5147">
                  <c:v>7.1486111111119088</c:v>
                </c:pt>
                <c:pt idx="5148">
                  <c:v>7.1500000000007979</c:v>
                </c:pt>
                <c:pt idx="5149">
                  <c:v>7.151388888889687</c:v>
                </c:pt>
                <c:pt idx="5150">
                  <c:v>7.1527777777785762</c:v>
                </c:pt>
                <c:pt idx="5151">
                  <c:v>7.1541666666674653</c:v>
                </c:pt>
                <c:pt idx="5152">
                  <c:v>7.1555555555563544</c:v>
                </c:pt>
                <c:pt idx="5153">
                  <c:v>7.1569444444452435</c:v>
                </c:pt>
                <c:pt idx="5154">
                  <c:v>7.1583333333341326</c:v>
                </c:pt>
                <c:pt idx="5155">
                  <c:v>7.1597222222230217</c:v>
                </c:pt>
                <c:pt idx="5156">
                  <c:v>7.1611111111119108</c:v>
                </c:pt>
                <c:pt idx="5157">
                  <c:v>7.1625000000007999</c:v>
                </c:pt>
                <c:pt idx="5158">
                  <c:v>7.163888888889689</c:v>
                </c:pt>
                <c:pt idx="5159">
                  <c:v>7.1652777777785781</c:v>
                </c:pt>
                <c:pt idx="5160">
                  <c:v>7.1666666666674672</c:v>
                </c:pt>
                <c:pt idx="5161">
                  <c:v>7.1680555555563563</c:v>
                </c:pt>
                <c:pt idx="5162">
                  <c:v>7.1694444444452454</c:v>
                </c:pt>
                <c:pt idx="5163">
                  <c:v>7.1708333333341345</c:v>
                </c:pt>
                <c:pt idx="5164">
                  <c:v>7.1722222222230236</c:v>
                </c:pt>
                <c:pt idx="5165">
                  <c:v>7.1736111111119127</c:v>
                </c:pt>
                <c:pt idx="5166">
                  <c:v>7.1750000000008018</c:v>
                </c:pt>
                <c:pt idx="5167">
                  <c:v>7.176388888889691</c:v>
                </c:pt>
                <c:pt idx="5168">
                  <c:v>7.1777777777785801</c:v>
                </c:pt>
                <c:pt idx="5169">
                  <c:v>7.1791666666674692</c:v>
                </c:pt>
                <c:pt idx="5170">
                  <c:v>7.1805555555563583</c:v>
                </c:pt>
                <c:pt idx="5171">
                  <c:v>7.1819444444452474</c:v>
                </c:pt>
                <c:pt idx="5172">
                  <c:v>7.1833333333341365</c:v>
                </c:pt>
                <c:pt idx="5173">
                  <c:v>7.1847222222230256</c:v>
                </c:pt>
                <c:pt idx="5174">
                  <c:v>7.1861111111119147</c:v>
                </c:pt>
                <c:pt idx="5175">
                  <c:v>7.1875000000008038</c:v>
                </c:pt>
                <c:pt idx="5176">
                  <c:v>7.1888888888896929</c:v>
                </c:pt>
                <c:pt idx="5177">
                  <c:v>7.190277777778582</c:v>
                </c:pt>
                <c:pt idx="5178">
                  <c:v>7.1916666666674711</c:v>
                </c:pt>
                <c:pt idx="5179">
                  <c:v>7.1930555555563602</c:v>
                </c:pt>
                <c:pt idx="5180">
                  <c:v>7.1944444444452493</c:v>
                </c:pt>
                <c:pt idx="5181">
                  <c:v>7.1958333333341384</c:v>
                </c:pt>
                <c:pt idx="5182">
                  <c:v>7.1972222222230275</c:v>
                </c:pt>
                <c:pt idx="5183">
                  <c:v>7.1986111111119166</c:v>
                </c:pt>
                <c:pt idx="5184">
                  <c:v>7.2000000000008058</c:v>
                </c:pt>
                <c:pt idx="5185">
                  <c:v>7.2013888888896949</c:v>
                </c:pt>
                <c:pt idx="5186">
                  <c:v>7.202777777778584</c:v>
                </c:pt>
                <c:pt idx="5187">
                  <c:v>7.2041666666674731</c:v>
                </c:pt>
                <c:pt idx="5188">
                  <c:v>7.2055555555563622</c:v>
                </c:pt>
                <c:pt idx="5189">
                  <c:v>7.2069444444452513</c:v>
                </c:pt>
                <c:pt idx="5190">
                  <c:v>7.2083333333341404</c:v>
                </c:pt>
                <c:pt idx="5191">
                  <c:v>7.2097222222230295</c:v>
                </c:pt>
                <c:pt idx="5192">
                  <c:v>7.2111111111119186</c:v>
                </c:pt>
                <c:pt idx="5193">
                  <c:v>7.2125000000008077</c:v>
                </c:pt>
                <c:pt idx="5194">
                  <c:v>7.2138888888896968</c:v>
                </c:pt>
                <c:pt idx="5195">
                  <c:v>7.2152777777785859</c:v>
                </c:pt>
                <c:pt idx="5196">
                  <c:v>7.216666666667475</c:v>
                </c:pt>
                <c:pt idx="5197">
                  <c:v>7.2180555555563641</c:v>
                </c:pt>
                <c:pt idx="5198">
                  <c:v>7.2194444444452532</c:v>
                </c:pt>
                <c:pt idx="5199">
                  <c:v>7.2208333333341423</c:v>
                </c:pt>
                <c:pt idx="5200">
                  <c:v>7.2222222222230315</c:v>
                </c:pt>
                <c:pt idx="5201">
                  <c:v>7.2236111111119206</c:v>
                </c:pt>
                <c:pt idx="5202">
                  <c:v>7.2250000000008097</c:v>
                </c:pt>
                <c:pt idx="5203">
                  <c:v>7.2263888888896988</c:v>
                </c:pt>
                <c:pt idx="5204">
                  <c:v>7.2277777777785879</c:v>
                </c:pt>
                <c:pt idx="5205">
                  <c:v>7.229166666667477</c:v>
                </c:pt>
                <c:pt idx="5206">
                  <c:v>7.2305555555563661</c:v>
                </c:pt>
                <c:pt idx="5207">
                  <c:v>7.2319444444452552</c:v>
                </c:pt>
                <c:pt idx="5208">
                  <c:v>7.2333333333341443</c:v>
                </c:pt>
                <c:pt idx="5209">
                  <c:v>7.2347222222230334</c:v>
                </c:pt>
                <c:pt idx="5210">
                  <c:v>7.2361111111119225</c:v>
                </c:pt>
                <c:pt idx="5211">
                  <c:v>7.2375000000008116</c:v>
                </c:pt>
                <c:pt idx="5212">
                  <c:v>7.2388888888897007</c:v>
                </c:pt>
                <c:pt idx="5213">
                  <c:v>7.2402777777785898</c:v>
                </c:pt>
                <c:pt idx="5214">
                  <c:v>7.2416666666674789</c:v>
                </c:pt>
                <c:pt idx="5215">
                  <c:v>7.243055555556368</c:v>
                </c:pt>
                <c:pt idx="5216">
                  <c:v>7.2444444444452571</c:v>
                </c:pt>
                <c:pt idx="5217">
                  <c:v>7.2458333333341463</c:v>
                </c:pt>
                <c:pt idx="5218">
                  <c:v>7.2472222222230354</c:v>
                </c:pt>
                <c:pt idx="5219">
                  <c:v>7.2486111111119245</c:v>
                </c:pt>
                <c:pt idx="5220">
                  <c:v>7.2500000000008136</c:v>
                </c:pt>
                <c:pt idx="5221">
                  <c:v>7.2513888888897027</c:v>
                </c:pt>
                <c:pt idx="5222">
                  <c:v>7.2527777777785918</c:v>
                </c:pt>
                <c:pt idx="5223">
                  <c:v>7.2541666666674809</c:v>
                </c:pt>
                <c:pt idx="5224">
                  <c:v>7.25555555555637</c:v>
                </c:pt>
                <c:pt idx="5225">
                  <c:v>7.2569444444452591</c:v>
                </c:pt>
                <c:pt idx="5226">
                  <c:v>7.2583333333341482</c:v>
                </c:pt>
                <c:pt idx="5227">
                  <c:v>7.2597222222230373</c:v>
                </c:pt>
                <c:pt idx="5228">
                  <c:v>7.2611111111119264</c:v>
                </c:pt>
                <c:pt idx="5229">
                  <c:v>7.2625000000008155</c:v>
                </c:pt>
                <c:pt idx="5230">
                  <c:v>7.2638888888897046</c:v>
                </c:pt>
                <c:pt idx="5231">
                  <c:v>7.2652777777785937</c:v>
                </c:pt>
                <c:pt idx="5232">
                  <c:v>7.2666666666674828</c:v>
                </c:pt>
                <c:pt idx="5233">
                  <c:v>7.2680555555563719</c:v>
                </c:pt>
                <c:pt idx="5234">
                  <c:v>7.2694444444452611</c:v>
                </c:pt>
                <c:pt idx="5235">
                  <c:v>7.2708333333341502</c:v>
                </c:pt>
                <c:pt idx="5236">
                  <c:v>7.2722222222230393</c:v>
                </c:pt>
                <c:pt idx="5237">
                  <c:v>7.2736111111119284</c:v>
                </c:pt>
                <c:pt idx="5238">
                  <c:v>7.2750000000008175</c:v>
                </c:pt>
                <c:pt idx="5239">
                  <c:v>7.2763888888897066</c:v>
                </c:pt>
                <c:pt idx="5240">
                  <c:v>7.2777777777785957</c:v>
                </c:pt>
                <c:pt idx="5241">
                  <c:v>7.2791666666674848</c:v>
                </c:pt>
                <c:pt idx="5242">
                  <c:v>7.2805555555563739</c:v>
                </c:pt>
                <c:pt idx="5243">
                  <c:v>7.281944444445263</c:v>
                </c:pt>
                <c:pt idx="5244">
                  <c:v>7.2833333333341521</c:v>
                </c:pt>
                <c:pt idx="5245">
                  <c:v>7.2847222222230412</c:v>
                </c:pt>
                <c:pt idx="5246">
                  <c:v>7.2861111111119303</c:v>
                </c:pt>
                <c:pt idx="5247">
                  <c:v>7.2875000000008194</c:v>
                </c:pt>
                <c:pt idx="5248">
                  <c:v>7.2888888888897085</c:v>
                </c:pt>
                <c:pt idx="5249">
                  <c:v>7.2902777777785976</c:v>
                </c:pt>
                <c:pt idx="5250">
                  <c:v>7.2916666666674868</c:v>
                </c:pt>
                <c:pt idx="5251">
                  <c:v>7.2930555555563759</c:v>
                </c:pt>
                <c:pt idx="5252">
                  <c:v>7.294444444445265</c:v>
                </c:pt>
                <c:pt idx="5253">
                  <c:v>7.2958333333341541</c:v>
                </c:pt>
                <c:pt idx="5254">
                  <c:v>7.2972222222230432</c:v>
                </c:pt>
                <c:pt idx="5255">
                  <c:v>7.2986111111119323</c:v>
                </c:pt>
                <c:pt idx="5256">
                  <c:v>7.3000000000008214</c:v>
                </c:pt>
                <c:pt idx="5257">
                  <c:v>7.3013888888897105</c:v>
                </c:pt>
                <c:pt idx="5258">
                  <c:v>7.3027777777785996</c:v>
                </c:pt>
                <c:pt idx="5259">
                  <c:v>7.3041666666674887</c:v>
                </c:pt>
                <c:pt idx="5260">
                  <c:v>7.3055555555563778</c:v>
                </c:pt>
                <c:pt idx="5261">
                  <c:v>7.3069444444452669</c:v>
                </c:pt>
                <c:pt idx="5262">
                  <c:v>7.308333333334156</c:v>
                </c:pt>
                <c:pt idx="5263">
                  <c:v>7.3097222222230451</c:v>
                </c:pt>
                <c:pt idx="5264">
                  <c:v>7.3111111111119342</c:v>
                </c:pt>
                <c:pt idx="5265">
                  <c:v>7.3125000000008233</c:v>
                </c:pt>
                <c:pt idx="5266">
                  <c:v>7.3138888888897124</c:v>
                </c:pt>
                <c:pt idx="5267">
                  <c:v>7.3152777777786016</c:v>
                </c:pt>
                <c:pt idx="5268">
                  <c:v>7.3166666666674907</c:v>
                </c:pt>
                <c:pt idx="5269">
                  <c:v>7.3180555555563798</c:v>
                </c:pt>
                <c:pt idx="5270">
                  <c:v>7.3194444444452689</c:v>
                </c:pt>
                <c:pt idx="5271">
                  <c:v>7.320833333334158</c:v>
                </c:pt>
                <c:pt idx="5272">
                  <c:v>7.3222222222230471</c:v>
                </c:pt>
                <c:pt idx="5273">
                  <c:v>7.3236111111119362</c:v>
                </c:pt>
                <c:pt idx="5274">
                  <c:v>7.3250000000008253</c:v>
                </c:pt>
                <c:pt idx="5275">
                  <c:v>7.3263888888897144</c:v>
                </c:pt>
                <c:pt idx="5276">
                  <c:v>7.3277777777786035</c:v>
                </c:pt>
                <c:pt idx="5277">
                  <c:v>7.3291666666674926</c:v>
                </c:pt>
                <c:pt idx="5278">
                  <c:v>7.3305555555563817</c:v>
                </c:pt>
                <c:pt idx="5279">
                  <c:v>7.3319444444452708</c:v>
                </c:pt>
                <c:pt idx="5280">
                  <c:v>7.3333333333341599</c:v>
                </c:pt>
                <c:pt idx="5281">
                  <c:v>7.334722222223049</c:v>
                </c:pt>
                <c:pt idx="5282">
                  <c:v>7.3361111111119381</c:v>
                </c:pt>
                <c:pt idx="5283">
                  <c:v>7.3375000000008272</c:v>
                </c:pt>
                <c:pt idx="5284">
                  <c:v>7.3388888888897164</c:v>
                </c:pt>
                <c:pt idx="5285">
                  <c:v>7.3402777777786055</c:v>
                </c:pt>
                <c:pt idx="5286">
                  <c:v>7.3416666666674946</c:v>
                </c:pt>
                <c:pt idx="5287">
                  <c:v>7.3430555555563837</c:v>
                </c:pt>
                <c:pt idx="5288">
                  <c:v>7.3444444444452728</c:v>
                </c:pt>
                <c:pt idx="5289">
                  <c:v>7.3458333333341619</c:v>
                </c:pt>
                <c:pt idx="5290">
                  <c:v>7.347222222223051</c:v>
                </c:pt>
                <c:pt idx="5291">
                  <c:v>7.3486111111119401</c:v>
                </c:pt>
                <c:pt idx="5292">
                  <c:v>7.3500000000008292</c:v>
                </c:pt>
                <c:pt idx="5293">
                  <c:v>7.3513888888897183</c:v>
                </c:pt>
                <c:pt idx="5294">
                  <c:v>7.3527777777786074</c:v>
                </c:pt>
                <c:pt idx="5295">
                  <c:v>7.3541666666674965</c:v>
                </c:pt>
                <c:pt idx="5296">
                  <c:v>7.3555555555563856</c:v>
                </c:pt>
                <c:pt idx="5297">
                  <c:v>7.3569444444452747</c:v>
                </c:pt>
                <c:pt idx="5298">
                  <c:v>7.3583333333341638</c:v>
                </c:pt>
                <c:pt idx="5299">
                  <c:v>7.3597222222230529</c:v>
                </c:pt>
                <c:pt idx="5300">
                  <c:v>7.3611111111119421</c:v>
                </c:pt>
                <c:pt idx="5301">
                  <c:v>7.3625000000008312</c:v>
                </c:pt>
                <c:pt idx="5302">
                  <c:v>7.3638888888897203</c:v>
                </c:pt>
                <c:pt idx="5303">
                  <c:v>7.3652777777786094</c:v>
                </c:pt>
                <c:pt idx="5304">
                  <c:v>7.3666666666674985</c:v>
                </c:pt>
                <c:pt idx="5305">
                  <c:v>7.3680555555563876</c:v>
                </c:pt>
                <c:pt idx="5306">
                  <c:v>7.3694444444452767</c:v>
                </c:pt>
                <c:pt idx="5307">
                  <c:v>7.3708333333341658</c:v>
                </c:pt>
                <c:pt idx="5308">
                  <c:v>7.3722222222230549</c:v>
                </c:pt>
                <c:pt idx="5309">
                  <c:v>7.373611111111944</c:v>
                </c:pt>
                <c:pt idx="5310">
                  <c:v>7.3750000000008331</c:v>
                </c:pt>
                <c:pt idx="5311">
                  <c:v>7.3763888888897222</c:v>
                </c:pt>
                <c:pt idx="5312">
                  <c:v>7.3777777777786113</c:v>
                </c:pt>
                <c:pt idx="5313">
                  <c:v>7.3791666666675004</c:v>
                </c:pt>
                <c:pt idx="5314">
                  <c:v>7.3805555555563895</c:v>
                </c:pt>
                <c:pt idx="5315">
                  <c:v>7.3819444444452786</c:v>
                </c:pt>
                <c:pt idx="5316">
                  <c:v>7.3833333333341677</c:v>
                </c:pt>
                <c:pt idx="5317">
                  <c:v>7.3847222222230569</c:v>
                </c:pt>
                <c:pt idx="5318">
                  <c:v>7.386111111111946</c:v>
                </c:pt>
                <c:pt idx="5319">
                  <c:v>7.3875000000008351</c:v>
                </c:pt>
                <c:pt idx="5320">
                  <c:v>7.3888888888897242</c:v>
                </c:pt>
                <c:pt idx="5321">
                  <c:v>7.3902777777786133</c:v>
                </c:pt>
                <c:pt idx="5322">
                  <c:v>7.3916666666675024</c:v>
                </c:pt>
                <c:pt idx="5323">
                  <c:v>7.3930555555563915</c:v>
                </c:pt>
                <c:pt idx="5324">
                  <c:v>7.3944444444452806</c:v>
                </c:pt>
                <c:pt idx="5325">
                  <c:v>7.3958333333341697</c:v>
                </c:pt>
                <c:pt idx="5326">
                  <c:v>7.3972222222230588</c:v>
                </c:pt>
                <c:pt idx="5327">
                  <c:v>7.3986111111119479</c:v>
                </c:pt>
                <c:pt idx="5328">
                  <c:v>7.400000000000837</c:v>
                </c:pt>
                <c:pt idx="5329">
                  <c:v>7.4013888888897261</c:v>
                </c:pt>
                <c:pt idx="5330">
                  <c:v>7.4027777777786152</c:v>
                </c:pt>
                <c:pt idx="5331">
                  <c:v>7.4041666666675043</c:v>
                </c:pt>
                <c:pt idx="5332">
                  <c:v>7.4055555555563934</c:v>
                </c:pt>
                <c:pt idx="5333">
                  <c:v>7.4069444444452825</c:v>
                </c:pt>
                <c:pt idx="5334">
                  <c:v>7.4083333333341717</c:v>
                </c:pt>
                <c:pt idx="5335">
                  <c:v>7.4097222222230608</c:v>
                </c:pt>
                <c:pt idx="5336">
                  <c:v>7.4111111111119499</c:v>
                </c:pt>
                <c:pt idx="5337">
                  <c:v>7.412500000000839</c:v>
                </c:pt>
                <c:pt idx="5338">
                  <c:v>7.4138888888897281</c:v>
                </c:pt>
                <c:pt idx="5339">
                  <c:v>7.4152777777786172</c:v>
                </c:pt>
                <c:pt idx="5340">
                  <c:v>7.4166666666675063</c:v>
                </c:pt>
                <c:pt idx="5341">
                  <c:v>7.4180555555563954</c:v>
                </c:pt>
                <c:pt idx="5342">
                  <c:v>7.4194444444452845</c:v>
                </c:pt>
                <c:pt idx="5343">
                  <c:v>7.4208333333341736</c:v>
                </c:pt>
                <c:pt idx="5344">
                  <c:v>7.4222222222230627</c:v>
                </c:pt>
                <c:pt idx="5345">
                  <c:v>7.4236111111119518</c:v>
                </c:pt>
                <c:pt idx="5346">
                  <c:v>7.4250000000008409</c:v>
                </c:pt>
                <c:pt idx="5347">
                  <c:v>7.42638888888973</c:v>
                </c:pt>
                <c:pt idx="5348">
                  <c:v>7.4277777777786191</c:v>
                </c:pt>
                <c:pt idx="5349">
                  <c:v>7.4291666666675082</c:v>
                </c:pt>
                <c:pt idx="5350">
                  <c:v>7.4305555555563974</c:v>
                </c:pt>
                <c:pt idx="5351">
                  <c:v>7.4319444444452865</c:v>
                </c:pt>
                <c:pt idx="5352">
                  <c:v>7.4333333333341756</c:v>
                </c:pt>
                <c:pt idx="5353">
                  <c:v>7.4347222222230647</c:v>
                </c:pt>
                <c:pt idx="5354">
                  <c:v>7.4361111111119538</c:v>
                </c:pt>
                <c:pt idx="5355">
                  <c:v>7.4375000000008429</c:v>
                </c:pt>
                <c:pt idx="5356">
                  <c:v>7.438888888889732</c:v>
                </c:pt>
                <c:pt idx="5357">
                  <c:v>7.4402777777786211</c:v>
                </c:pt>
                <c:pt idx="5358">
                  <c:v>7.4416666666675102</c:v>
                </c:pt>
                <c:pt idx="5359">
                  <c:v>7.4430555555563993</c:v>
                </c:pt>
                <c:pt idx="5360">
                  <c:v>7.4444444444452884</c:v>
                </c:pt>
                <c:pt idx="5361">
                  <c:v>7.4458333333341775</c:v>
                </c:pt>
                <c:pt idx="5362">
                  <c:v>7.4472222222230666</c:v>
                </c:pt>
                <c:pt idx="5363">
                  <c:v>7.4486111111119557</c:v>
                </c:pt>
                <c:pt idx="5364">
                  <c:v>7.4500000000008448</c:v>
                </c:pt>
                <c:pt idx="5365">
                  <c:v>7.4513888888897339</c:v>
                </c:pt>
                <c:pt idx="5366">
                  <c:v>7.452777777778623</c:v>
                </c:pt>
                <c:pt idx="5367">
                  <c:v>7.4541666666675122</c:v>
                </c:pt>
                <c:pt idx="5368">
                  <c:v>7.4555555555564013</c:v>
                </c:pt>
                <c:pt idx="5369">
                  <c:v>7.4569444444452904</c:v>
                </c:pt>
                <c:pt idx="5370">
                  <c:v>7.4583333333341795</c:v>
                </c:pt>
                <c:pt idx="5371">
                  <c:v>7.4597222222230686</c:v>
                </c:pt>
                <c:pt idx="5372">
                  <c:v>7.4611111111119577</c:v>
                </c:pt>
                <c:pt idx="5373">
                  <c:v>7.4625000000008468</c:v>
                </c:pt>
                <c:pt idx="5374">
                  <c:v>7.4638888888897359</c:v>
                </c:pt>
                <c:pt idx="5375">
                  <c:v>7.465277777778625</c:v>
                </c:pt>
                <c:pt idx="5376">
                  <c:v>7.4666666666675141</c:v>
                </c:pt>
                <c:pt idx="5377">
                  <c:v>7.4680555555564032</c:v>
                </c:pt>
                <c:pt idx="5378">
                  <c:v>7.4694444444452923</c:v>
                </c:pt>
                <c:pt idx="5379">
                  <c:v>7.4708333333341814</c:v>
                </c:pt>
                <c:pt idx="5380">
                  <c:v>7.4722222222230705</c:v>
                </c:pt>
                <c:pt idx="5381">
                  <c:v>7.4736111111119596</c:v>
                </c:pt>
                <c:pt idx="5382">
                  <c:v>7.4750000000008487</c:v>
                </c:pt>
                <c:pt idx="5383">
                  <c:v>7.4763888888897378</c:v>
                </c:pt>
                <c:pt idx="5384">
                  <c:v>7.477777777778627</c:v>
                </c:pt>
                <c:pt idx="5385">
                  <c:v>7.4791666666675161</c:v>
                </c:pt>
                <c:pt idx="5386">
                  <c:v>7.4805555555564052</c:v>
                </c:pt>
                <c:pt idx="5387">
                  <c:v>7.4819444444452943</c:v>
                </c:pt>
                <c:pt idx="5388">
                  <c:v>7.4833333333341834</c:v>
                </c:pt>
                <c:pt idx="5389">
                  <c:v>7.4847222222230725</c:v>
                </c:pt>
                <c:pt idx="5390">
                  <c:v>7.4861111111119616</c:v>
                </c:pt>
                <c:pt idx="5391">
                  <c:v>7.4875000000008507</c:v>
                </c:pt>
                <c:pt idx="5392">
                  <c:v>7.4888888888897398</c:v>
                </c:pt>
                <c:pt idx="5393">
                  <c:v>7.4902777777786289</c:v>
                </c:pt>
                <c:pt idx="5394">
                  <c:v>7.491666666667518</c:v>
                </c:pt>
                <c:pt idx="5395">
                  <c:v>7.4930555555564071</c:v>
                </c:pt>
                <c:pt idx="5396">
                  <c:v>7.4944444444452962</c:v>
                </c:pt>
                <c:pt idx="5397">
                  <c:v>7.4958333333341853</c:v>
                </c:pt>
                <c:pt idx="5398">
                  <c:v>7.4972222222230744</c:v>
                </c:pt>
                <c:pt idx="5399">
                  <c:v>7.4986111111119635</c:v>
                </c:pt>
                <c:pt idx="5400">
                  <c:v>7.5000000000008527</c:v>
                </c:pt>
                <c:pt idx="5401">
                  <c:v>7.5013888888897418</c:v>
                </c:pt>
                <c:pt idx="5402">
                  <c:v>7.5027777777786309</c:v>
                </c:pt>
                <c:pt idx="5403">
                  <c:v>7.50416666666752</c:v>
                </c:pt>
                <c:pt idx="5404">
                  <c:v>7.5055555555564091</c:v>
                </c:pt>
                <c:pt idx="5405">
                  <c:v>7.5069444444452982</c:v>
                </c:pt>
                <c:pt idx="5406">
                  <c:v>7.5083333333341873</c:v>
                </c:pt>
                <c:pt idx="5407">
                  <c:v>7.5097222222230764</c:v>
                </c:pt>
                <c:pt idx="5408">
                  <c:v>7.5111111111119655</c:v>
                </c:pt>
                <c:pt idx="5409">
                  <c:v>7.5125000000008546</c:v>
                </c:pt>
                <c:pt idx="5410">
                  <c:v>7.5138888888897437</c:v>
                </c:pt>
                <c:pt idx="5411">
                  <c:v>7.5152777777786328</c:v>
                </c:pt>
                <c:pt idx="5412">
                  <c:v>7.5166666666675219</c:v>
                </c:pt>
                <c:pt idx="5413">
                  <c:v>7.518055555556411</c:v>
                </c:pt>
                <c:pt idx="5414">
                  <c:v>7.5194444444453001</c:v>
                </c:pt>
                <c:pt idx="5415">
                  <c:v>7.5208333333341892</c:v>
                </c:pt>
                <c:pt idx="5416">
                  <c:v>7.5222222222230783</c:v>
                </c:pt>
                <c:pt idx="5417">
                  <c:v>7.5236111111119675</c:v>
                </c:pt>
                <c:pt idx="5418">
                  <c:v>7.5250000000008566</c:v>
                </c:pt>
                <c:pt idx="5419">
                  <c:v>7.5263888888897457</c:v>
                </c:pt>
                <c:pt idx="5420">
                  <c:v>7.5277777777786348</c:v>
                </c:pt>
                <c:pt idx="5421">
                  <c:v>7.5291666666675239</c:v>
                </c:pt>
                <c:pt idx="5422">
                  <c:v>7.530555555556413</c:v>
                </c:pt>
                <c:pt idx="5423">
                  <c:v>7.5319444444453021</c:v>
                </c:pt>
                <c:pt idx="5424">
                  <c:v>7.5333333333341912</c:v>
                </c:pt>
                <c:pt idx="5425">
                  <c:v>7.5347222222230803</c:v>
                </c:pt>
                <c:pt idx="5426">
                  <c:v>7.5361111111119694</c:v>
                </c:pt>
                <c:pt idx="5427">
                  <c:v>7.5375000000008585</c:v>
                </c:pt>
                <c:pt idx="5428">
                  <c:v>7.5388888888897476</c:v>
                </c:pt>
                <c:pt idx="5429">
                  <c:v>7.5402777777786367</c:v>
                </c:pt>
                <c:pt idx="5430">
                  <c:v>7.5416666666675258</c:v>
                </c:pt>
                <c:pt idx="5431">
                  <c:v>7.5430555555564149</c:v>
                </c:pt>
                <c:pt idx="5432">
                  <c:v>7.544444444445304</c:v>
                </c:pt>
                <c:pt idx="5433">
                  <c:v>7.5458333333341931</c:v>
                </c:pt>
                <c:pt idx="5434">
                  <c:v>7.5472222222230823</c:v>
                </c:pt>
                <c:pt idx="5435">
                  <c:v>7.5486111111119714</c:v>
                </c:pt>
                <c:pt idx="5436">
                  <c:v>7.5500000000008605</c:v>
                </c:pt>
                <c:pt idx="5437">
                  <c:v>7.5513888888897496</c:v>
                </c:pt>
                <c:pt idx="5438">
                  <c:v>7.5527777777786387</c:v>
                </c:pt>
                <c:pt idx="5439">
                  <c:v>7.5541666666675278</c:v>
                </c:pt>
                <c:pt idx="5440">
                  <c:v>7.5555555555564169</c:v>
                </c:pt>
                <c:pt idx="5441">
                  <c:v>7.556944444445306</c:v>
                </c:pt>
                <c:pt idx="5442">
                  <c:v>7.5583333333341951</c:v>
                </c:pt>
                <c:pt idx="5443">
                  <c:v>7.5597222222230842</c:v>
                </c:pt>
                <c:pt idx="5444">
                  <c:v>7.5611111111119733</c:v>
                </c:pt>
                <c:pt idx="5445">
                  <c:v>7.5625000000008624</c:v>
                </c:pt>
                <c:pt idx="5446">
                  <c:v>7.5638888888897515</c:v>
                </c:pt>
                <c:pt idx="5447">
                  <c:v>7.5652777777786406</c:v>
                </c:pt>
                <c:pt idx="5448">
                  <c:v>7.5666666666675297</c:v>
                </c:pt>
                <c:pt idx="5449">
                  <c:v>7.5680555555564188</c:v>
                </c:pt>
                <c:pt idx="5450">
                  <c:v>7.569444444445308</c:v>
                </c:pt>
                <c:pt idx="5451">
                  <c:v>7.5708333333341971</c:v>
                </c:pt>
                <c:pt idx="5452">
                  <c:v>7.5722222222230862</c:v>
                </c:pt>
                <c:pt idx="5453">
                  <c:v>7.5736111111119753</c:v>
                </c:pt>
                <c:pt idx="5454">
                  <c:v>7.5750000000008644</c:v>
                </c:pt>
                <c:pt idx="5455">
                  <c:v>7.5763888888897535</c:v>
                </c:pt>
                <c:pt idx="5456">
                  <c:v>7.5777777777786426</c:v>
                </c:pt>
                <c:pt idx="5457">
                  <c:v>7.5791666666675317</c:v>
                </c:pt>
                <c:pt idx="5458">
                  <c:v>7.5805555555564208</c:v>
                </c:pt>
                <c:pt idx="5459">
                  <c:v>7.5819444444453099</c:v>
                </c:pt>
                <c:pt idx="5460">
                  <c:v>7.583333333334199</c:v>
                </c:pt>
                <c:pt idx="5461">
                  <c:v>7.5847222222230881</c:v>
                </c:pt>
                <c:pt idx="5462">
                  <c:v>7.5861111111119772</c:v>
                </c:pt>
                <c:pt idx="5463">
                  <c:v>7.5875000000008663</c:v>
                </c:pt>
                <c:pt idx="5464">
                  <c:v>7.5888888888897554</c:v>
                </c:pt>
                <c:pt idx="5465">
                  <c:v>7.5902777777786445</c:v>
                </c:pt>
                <c:pt idx="5466">
                  <c:v>7.5916666666675336</c:v>
                </c:pt>
                <c:pt idx="5467">
                  <c:v>7.5930555555564228</c:v>
                </c:pt>
                <c:pt idx="5468">
                  <c:v>7.5944444444453119</c:v>
                </c:pt>
                <c:pt idx="5469">
                  <c:v>7.595833333334201</c:v>
                </c:pt>
                <c:pt idx="5470">
                  <c:v>7.5972222222230901</c:v>
                </c:pt>
                <c:pt idx="5471">
                  <c:v>7.5986111111119792</c:v>
                </c:pt>
                <c:pt idx="5472">
                  <c:v>7.6000000000008683</c:v>
                </c:pt>
                <c:pt idx="5473">
                  <c:v>7.6013888888897574</c:v>
                </c:pt>
                <c:pt idx="5474">
                  <c:v>7.6027777777786465</c:v>
                </c:pt>
                <c:pt idx="5475">
                  <c:v>7.6041666666675356</c:v>
                </c:pt>
                <c:pt idx="5476">
                  <c:v>7.6055555555564247</c:v>
                </c:pt>
                <c:pt idx="5477">
                  <c:v>7.6069444444453138</c:v>
                </c:pt>
                <c:pt idx="5478">
                  <c:v>7.6083333333342029</c:v>
                </c:pt>
                <c:pt idx="5479">
                  <c:v>7.609722222223092</c:v>
                </c:pt>
                <c:pt idx="5480">
                  <c:v>7.6111111111119811</c:v>
                </c:pt>
                <c:pt idx="5481">
                  <c:v>7.6125000000008702</c:v>
                </c:pt>
                <c:pt idx="5482">
                  <c:v>7.6138888888897593</c:v>
                </c:pt>
                <c:pt idx="5483">
                  <c:v>7.6152777777786484</c:v>
                </c:pt>
                <c:pt idx="5484">
                  <c:v>7.6166666666675376</c:v>
                </c:pt>
                <c:pt idx="5485">
                  <c:v>7.6180555555564267</c:v>
                </c:pt>
                <c:pt idx="5486">
                  <c:v>7.6194444444453158</c:v>
                </c:pt>
                <c:pt idx="5487">
                  <c:v>7.6208333333342049</c:v>
                </c:pt>
                <c:pt idx="5488">
                  <c:v>7.622222222223094</c:v>
                </c:pt>
                <c:pt idx="5489">
                  <c:v>7.6236111111119831</c:v>
                </c:pt>
                <c:pt idx="5490">
                  <c:v>7.6250000000008722</c:v>
                </c:pt>
                <c:pt idx="5491">
                  <c:v>7.6263888888897613</c:v>
                </c:pt>
                <c:pt idx="5492">
                  <c:v>7.6277777777786504</c:v>
                </c:pt>
                <c:pt idx="5493">
                  <c:v>7.6291666666675395</c:v>
                </c:pt>
                <c:pt idx="5494">
                  <c:v>7.6305555555564286</c:v>
                </c:pt>
                <c:pt idx="5495">
                  <c:v>7.6319444444453177</c:v>
                </c:pt>
                <c:pt idx="5496">
                  <c:v>7.6333333333342068</c:v>
                </c:pt>
                <c:pt idx="5497">
                  <c:v>7.6347222222230959</c:v>
                </c:pt>
                <c:pt idx="5498">
                  <c:v>7.636111111111985</c:v>
                </c:pt>
                <c:pt idx="5499">
                  <c:v>7.6375000000008741</c:v>
                </c:pt>
                <c:pt idx="5500">
                  <c:v>7.6388888888897633</c:v>
                </c:pt>
                <c:pt idx="5501">
                  <c:v>7.6402777777786524</c:v>
                </c:pt>
                <c:pt idx="5502">
                  <c:v>7.6416666666675415</c:v>
                </c:pt>
                <c:pt idx="5503">
                  <c:v>7.6430555555564306</c:v>
                </c:pt>
                <c:pt idx="5504">
                  <c:v>7.6444444444453197</c:v>
                </c:pt>
                <c:pt idx="5505">
                  <c:v>7.6458333333342088</c:v>
                </c:pt>
                <c:pt idx="5506">
                  <c:v>7.6472222222230979</c:v>
                </c:pt>
                <c:pt idx="5507">
                  <c:v>7.648611111111987</c:v>
                </c:pt>
                <c:pt idx="5508">
                  <c:v>7.6500000000008761</c:v>
                </c:pt>
                <c:pt idx="5509">
                  <c:v>7.6513888888897652</c:v>
                </c:pt>
                <c:pt idx="5510">
                  <c:v>7.6527777777786543</c:v>
                </c:pt>
                <c:pt idx="5511">
                  <c:v>7.6541666666675434</c:v>
                </c:pt>
                <c:pt idx="5512">
                  <c:v>7.6555555555564325</c:v>
                </c:pt>
                <c:pt idx="5513">
                  <c:v>7.6569444444453216</c:v>
                </c:pt>
                <c:pt idx="5514">
                  <c:v>7.6583333333342107</c:v>
                </c:pt>
                <c:pt idx="5515">
                  <c:v>7.6597222222230998</c:v>
                </c:pt>
                <c:pt idx="5516">
                  <c:v>7.6611111111119889</c:v>
                </c:pt>
                <c:pt idx="5517">
                  <c:v>7.6625000000008781</c:v>
                </c:pt>
                <c:pt idx="5518">
                  <c:v>7.6638888888897672</c:v>
                </c:pt>
                <c:pt idx="5519">
                  <c:v>7.6652777777786563</c:v>
                </c:pt>
                <c:pt idx="5520">
                  <c:v>7.6666666666675454</c:v>
                </c:pt>
                <c:pt idx="5521">
                  <c:v>7.6680555555564345</c:v>
                </c:pt>
                <c:pt idx="5522">
                  <c:v>7.6694444444453236</c:v>
                </c:pt>
                <c:pt idx="5523">
                  <c:v>7.6708333333342127</c:v>
                </c:pt>
                <c:pt idx="5524">
                  <c:v>7.6722222222231018</c:v>
                </c:pt>
                <c:pt idx="5525">
                  <c:v>7.6736111111119909</c:v>
                </c:pt>
                <c:pt idx="5526">
                  <c:v>7.67500000000088</c:v>
                </c:pt>
                <c:pt idx="5527">
                  <c:v>7.6763888888897691</c:v>
                </c:pt>
                <c:pt idx="5528">
                  <c:v>7.6777777777786582</c:v>
                </c:pt>
                <c:pt idx="5529">
                  <c:v>7.6791666666675473</c:v>
                </c:pt>
                <c:pt idx="5530">
                  <c:v>7.6805555555564364</c:v>
                </c:pt>
                <c:pt idx="5531">
                  <c:v>7.6819444444453255</c:v>
                </c:pt>
                <c:pt idx="5532">
                  <c:v>7.6833333333342146</c:v>
                </c:pt>
                <c:pt idx="5533">
                  <c:v>7.6847222222231037</c:v>
                </c:pt>
                <c:pt idx="5534">
                  <c:v>7.6861111111119929</c:v>
                </c:pt>
                <c:pt idx="5535">
                  <c:v>7.687500000000882</c:v>
                </c:pt>
                <c:pt idx="5536">
                  <c:v>7.6888888888897711</c:v>
                </c:pt>
                <c:pt idx="5537">
                  <c:v>7.6902777777786602</c:v>
                </c:pt>
                <c:pt idx="5538">
                  <c:v>7.6916666666675493</c:v>
                </c:pt>
                <c:pt idx="5539">
                  <c:v>7.6930555555564384</c:v>
                </c:pt>
                <c:pt idx="5540">
                  <c:v>7.6944444444453275</c:v>
                </c:pt>
                <c:pt idx="5541">
                  <c:v>7.6958333333342166</c:v>
                </c:pt>
                <c:pt idx="5542">
                  <c:v>7.6972222222231057</c:v>
                </c:pt>
                <c:pt idx="5543">
                  <c:v>7.6986111111119948</c:v>
                </c:pt>
                <c:pt idx="5544">
                  <c:v>7.7000000000008839</c:v>
                </c:pt>
                <c:pt idx="5545">
                  <c:v>7.701388888889773</c:v>
                </c:pt>
                <c:pt idx="5546">
                  <c:v>7.7027777777786621</c:v>
                </c:pt>
                <c:pt idx="5547">
                  <c:v>7.7041666666675512</c:v>
                </c:pt>
                <c:pt idx="5548">
                  <c:v>7.7055555555564403</c:v>
                </c:pt>
                <c:pt idx="5549">
                  <c:v>7.7069444444453294</c:v>
                </c:pt>
                <c:pt idx="5550">
                  <c:v>7.7083333333342186</c:v>
                </c:pt>
                <c:pt idx="5551">
                  <c:v>7.7097222222231077</c:v>
                </c:pt>
                <c:pt idx="5552">
                  <c:v>7.7111111111119968</c:v>
                </c:pt>
                <c:pt idx="5553">
                  <c:v>7.7125000000008859</c:v>
                </c:pt>
                <c:pt idx="5554">
                  <c:v>7.713888888889775</c:v>
                </c:pt>
                <c:pt idx="5555">
                  <c:v>7.7152777777786641</c:v>
                </c:pt>
                <c:pt idx="5556">
                  <c:v>7.7166666666675532</c:v>
                </c:pt>
                <c:pt idx="5557">
                  <c:v>7.7180555555564423</c:v>
                </c:pt>
                <c:pt idx="5558">
                  <c:v>7.7194444444453314</c:v>
                </c:pt>
                <c:pt idx="5559">
                  <c:v>7.7208333333342205</c:v>
                </c:pt>
                <c:pt idx="5560">
                  <c:v>7.7222222222231096</c:v>
                </c:pt>
                <c:pt idx="5561">
                  <c:v>7.7236111111119987</c:v>
                </c:pt>
                <c:pt idx="5562">
                  <c:v>7.7250000000008878</c:v>
                </c:pt>
                <c:pt idx="5563">
                  <c:v>7.7263888888897769</c:v>
                </c:pt>
                <c:pt idx="5564">
                  <c:v>7.727777777778666</c:v>
                </c:pt>
                <c:pt idx="5565">
                  <c:v>7.7291666666675551</c:v>
                </c:pt>
                <c:pt idx="5566">
                  <c:v>7.7305555555564442</c:v>
                </c:pt>
                <c:pt idx="5567">
                  <c:v>7.7319444444453334</c:v>
                </c:pt>
                <c:pt idx="5568">
                  <c:v>7.7333333333342225</c:v>
                </c:pt>
                <c:pt idx="5569">
                  <c:v>7.7347222222231116</c:v>
                </c:pt>
                <c:pt idx="5570">
                  <c:v>7.7361111111120007</c:v>
                </c:pt>
                <c:pt idx="5571">
                  <c:v>7.7375000000008898</c:v>
                </c:pt>
                <c:pt idx="5572">
                  <c:v>7.7388888888897789</c:v>
                </c:pt>
                <c:pt idx="5573">
                  <c:v>7.740277777778668</c:v>
                </c:pt>
                <c:pt idx="5574">
                  <c:v>7.7416666666675571</c:v>
                </c:pt>
                <c:pt idx="5575">
                  <c:v>7.7430555555564462</c:v>
                </c:pt>
                <c:pt idx="5576">
                  <c:v>7.7444444444453353</c:v>
                </c:pt>
                <c:pt idx="5577">
                  <c:v>7.7458333333342244</c:v>
                </c:pt>
                <c:pt idx="5578">
                  <c:v>7.7472222222231135</c:v>
                </c:pt>
                <c:pt idx="5579">
                  <c:v>7.7486111111120026</c:v>
                </c:pt>
                <c:pt idx="5580">
                  <c:v>7.7500000000008917</c:v>
                </c:pt>
                <c:pt idx="5581">
                  <c:v>7.7513888888897808</c:v>
                </c:pt>
                <c:pt idx="5582">
                  <c:v>7.7527777777786699</c:v>
                </c:pt>
                <c:pt idx="5583">
                  <c:v>7.754166666667559</c:v>
                </c:pt>
                <c:pt idx="5584">
                  <c:v>7.7555555555564482</c:v>
                </c:pt>
                <c:pt idx="5585">
                  <c:v>7.7569444444453373</c:v>
                </c:pt>
                <c:pt idx="5586">
                  <c:v>7.7583333333342264</c:v>
                </c:pt>
                <c:pt idx="5587">
                  <c:v>7.7597222222231155</c:v>
                </c:pt>
                <c:pt idx="5588">
                  <c:v>7.7611111111120046</c:v>
                </c:pt>
                <c:pt idx="5589">
                  <c:v>7.7625000000008937</c:v>
                </c:pt>
                <c:pt idx="5590">
                  <c:v>7.7638888888897828</c:v>
                </c:pt>
                <c:pt idx="5591">
                  <c:v>7.7652777777786719</c:v>
                </c:pt>
                <c:pt idx="5592">
                  <c:v>7.766666666667561</c:v>
                </c:pt>
                <c:pt idx="5593">
                  <c:v>7.7680555555564501</c:v>
                </c:pt>
                <c:pt idx="5594">
                  <c:v>7.7694444444453392</c:v>
                </c:pt>
                <c:pt idx="5595">
                  <c:v>7.7708333333342283</c:v>
                </c:pt>
                <c:pt idx="5596">
                  <c:v>7.7722222222231174</c:v>
                </c:pt>
                <c:pt idx="5597">
                  <c:v>7.7736111111120065</c:v>
                </c:pt>
                <c:pt idx="5598">
                  <c:v>7.7750000000008956</c:v>
                </c:pt>
                <c:pt idx="5599">
                  <c:v>7.7763888888897847</c:v>
                </c:pt>
                <c:pt idx="5600">
                  <c:v>7.7777777777786739</c:v>
                </c:pt>
                <c:pt idx="5601">
                  <c:v>7.779166666667563</c:v>
                </c:pt>
                <c:pt idx="5602">
                  <c:v>7.7805555555564521</c:v>
                </c:pt>
                <c:pt idx="5603">
                  <c:v>7.7819444444453412</c:v>
                </c:pt>
                <c:pt idx="5604">
                  <c:v>7.7833333333342303</c:v>
                </c:pt>
                <c:pt idx="5605">
                  <c:v>7.7847222222231194</c:v>
                </c:pt>
                <c:pt idx="5606">
                  <c:v>7.7861111111120085</c:v>
                </c:pt>
                <c:pt idx="5607">
                  <c:v>7.7875000000008976</c:v>
                </c:pt>
                <c:pt idx="5608">
                  <c:v>7.7888888888897867</c:v>
                </c:pt>
                <c:pt idx="5609">
                  <c:v>7.7902777777786758</c:v>
                </c:pt>
                <c:pt idx="5610">
                  <c:v>7.7916666666675649</c:v>
                </c:pt>
                <c:pt idx="5611">
                  <c:v>7.793055555556454</c:v>
                </c:pt>
                <c:pt idx="5612">
                  <c:v>7.7944444444453431</c:v>
                </c:pt>
                <c:pt idx="5613">
                  <c:v>7.7958333333342322</c:v>
                </c:pt>
                <c:pt idx="5614">
                  <c:v>7.7972222222231213</c:v>
                </c:pt>
                <c:pt idx="5615">
                  <c:v>7.7986111111120104</c:v>
                </c:pt>
                <c:pt idx="5616">
                  <c:v>7.8000000000008995</c:v>
                </c:pt>
                <c:pt idx="5617">
                  <c:v>7.8013888888897887</c:v>
                </c:pt>
                <c:pt idx="5618">
                  <c:v>7.8027777777786778</c:v>
                </c:pt>
                <c:pt idx="5619">
                  <c:v>7.8041666666675669</c:v>
                </c:pt>
                <c:pt idx="5620">
                  <c:v>7.805555555556456</c:v>
                </c:pt>
                <c:pt idx="5621">
                  <c:v>7.8069444444453451</c:v>
                </c:pt>
                <c:pt idx="5622">
                  <c:v>7.8083333333342342</c:v>
                </c:pt>
                <c:pt idx="5623">
                  <c:v>7.8097222222231233</c:v>
                </c:pt>
                <c:pt idx="5624">
                  <c:v>7.8111111111120124</c:v>
                </c:pt>
                <c:pt idx="5625">
                  <c:v>7.8125000000009015</c:v>
                </c:pt>
                <c:pt idx="5626">
                  <c:v>7.8138888888897906</c:v>
                </c:pt>
                <c:pt idx="5627">
                  <c:v>7.8152777777786797</c:v>
                </c:pt>
                <c:pt idx="5628">
                  <c:v>7.8166666666675688</c:v>
                </c:pt>
                <c:pt idx="5629">
                  <c:v>7.8180555555564579</c:v>
                </c:pt>
                <c:pt idx="5630">
                  <c:v>7.819444444445347</c:v>
                </c:pt>
                <c:pt idx="5631">
                  <c:v>7.8208333333342361</c:v>
                </c:pt>
                <c:pt idx="5632">
                  <c:v>7.8222222222231252</c:v>
                </c:pt>
                <c:pt idx="5633">
                  <c:v>7.8236111111120143</c:v>
                </c:pt>
                <c:pt idx="5634">
                  <c:v>7.8250000000009035</c:v>
                </c:pt>
                <c:pt idx="5635">
                  <c:v>7.8263888888897926</c:v>
                </c:pt>
                <c:pt idx="5636">
                  <c:v>7.8277777777786817</c:v>
                </c:pt>
                <c:pt idx="5637">
                  <c:v>7.8291666666675708</c:v>
                </c:pt>
                <c:pt idx="5638">
                  <c:v>7.8305555555564599</c:v>
                </c:pt>
                <c:pt idx="5639">
                  <c:v>7.831944444445349</c:v>
                </c:pt>
                <c:pt idx="5640">
                  <c:v>7.8333333333342381</c:v>
                </c:pt>
                <c:pt idx="5641">
                  <c:v>7.8347222222231272</c:v>
                </c:pt>
                <c:pt idx="5642">
                  <c:v>7.8361111111120163</c:v>
                </c:pt>
                <c:pt idx="5643">
                  <c:v>7.8375000000009054</c:v>
                </c:pt>
                <c:pt idx="5644">
                  <c:v>7.8388888888897945</c:v>
                </c:pt>
                <c:pt idx="5645">
                  <c:v>7.8402777777786836</c:v>
                </c:pt>
                <c:pt idx="5646">
                  <c:v>7.8416666666675727</c:v>
                </c:pt>
                <c:pt idx="5647">
                  <c:v>7.8430555555564618</c:v>
                </c:pt>
                <c:pt idx="5648">
                  <c:v>7.8444444444453509</c:v>
                </c:pt>
                <c:pt idx="5649">
                  <c:v>7.84583333333424</c:v>
                </c:pt>
                <c:pt idx="5650">
                  <c:v>7.8472222222231292</c:v>
                </c:pt>
                <c:pt idx="5651">
                  <c:v>7.8486111111120183</c:v>
                </c:pt>
                <c:pt idx="5652">
                  <c:v>7.8500000000009074</c:v>
                </c:pt>
                <c:pt idx="5653">
                  <c:v>7.8513888888897965</c:v>
                </c:pt>
                <c:pt idx="5654">
                  <c:v>7.8527777777786856</c:v>
                </c:pt>
                <c:pt idx="5655">
                  <c:v>7.8541666666675747</c:v>
                </c:pt>
                <c:pt idx="5656">
                  <c:v>7.8555555555564638</c:v>
                </c:pt>
                <c:pt idx="5657">
                  <c:v>7.8569444444453529</c:v>
                </c:pt>
                <c:pt idx="5658">
                  <c:v>7.858333333334242</c:v>
                </c:pt>
                <c:pt idx="5659">
                  <c:v>7.8597222222231311</c:v>
                </c:pt>
                <c:pt idx="5660">
                  <c:v>7.8611111111120202</c:v>
                </c:pt>
                <c:pt idx="5661">
                  <c:v>7.8625000000009093</c:v>
                </c:pt>
                <c:pt idx="5662">
                  <c:v>7.8638888888897984</c:v>
                </c:pt>
                <c:pt idx="5663">
                  <c:v>7.8652777777786875</c:v>
                </c:pt>
                <c:pt idx="5664">
                  <c:v>7.8666666666675766</c:v>
                </c:pt>
                <c:pt idx="5665">
                  <c:v>7.8680555555564657</c:v>
                </c:pt>
                <c:pt idx="5666">
                  <c:v>7.8694444444453548</c:v>
                </c:pt>
                <c:pt idx="5667">
                  <c:v>7.870833333334244</c:v>
                </c:pt>
                <c:pt idx="5668">
                  <c:v>7.8722222222231331</c:v>
                </c:pt>
                <c:pt idx="5669">
                  <c:v>7.8736111111120222</c:v>
                </c:pt>
                <c:pt idx="5670">
                  <c:v>7.8750000000009113</c:v>
                </c:pt>
                <c:pt idx="5671">
                  <c:v>7.8763888888898004</c:v>
                </c:pt>
                <c:pt idx="5672">
                  <c:v>7.8777777777786895</c:v>
                </c:pt>
                <c:pt idx="5673">
                  <c:v>7.8791666666675786</c:v>
                </c:pt>
                <c:pt idx="5674">
                  <c:v>7.8805555555564677</c:v>
                </c:pt>
                <c:pt idx="5675">
                  <c:v>7.8819444444453568</c:v>
                </c:pt>
                <c:pt idx="5676">
                  <c:v>7.8833333333342459</c:v>
                </c:pt>
                <c:pt idx="5677">
                  <c:v>7.884722222223135</c:v>
                </c:pt>
                <c:pt idx="5678">
                  <c:v>7.8861111111120241</c:v>
                </c:pt>
                <c:pt idx="5679">
                  <c:v>7.8875000000009132</c:v>
                </c:pt>
                <c:pt idx="5680">
                  <c:v>7.8888888888898023</c:v>
                </c:pt>
                <c:pt idx="5681">
                  <c:v>7.8902777777786914</c:v>
                </c:pt>
                <c:pt idx="5682">
                  <c:v>7.8916666666675805</c:v>
                </c:pt>
                <c:pt idx="5683">
                  <c:v>7.8930555555564696</c:v>
                </c:pt>
                <c:pt idx="5684">
                  <c:v>7.8944444444453588</c:v>
                </c:pt>
                <c:pt idx="5685">
                  <c:v>7.8958333333342479</c:v>
                </c:pt>
                <c:pt idx="5686">
                  <c:v>7.897222222223137</c:v>
                </c:pt>
                <c:pt idx="5687">
                  <c:v>7.8986111111120261</c:v>
                </c:pt>
                <c:pt idx="5688">
                  <c:v>7.9000000000009152</c:v>
                </c:pt>
                <c:pt idx="5689">
                  <c:v>7.9013888888898043</c:v>
                </c:pt>
                <c:pt idx="5690">
                  <c:v>7.9027777777786934</c:v>
                </c:pt>
                <c:pt idx="5691">
                  <c:v>7.9041666666675825</c:v>
                </c:pt>
                <c:pt idx="5692">
                  <c:v>7.9055555555564716</c:v>
                </c:pt>
                <c:pt idx="5693">
                  <c:v>7.9069444444453607</c:v>
                </c:pt>
                <c:pt idx="5694">
                  <c:v>7.9083333333342498</c:v>
                </c:pt>
                <c:pt idx="5695">
                  <c:v>7.9097222222231389</c:v>
                </c:pt>
                <c:pt idx="5696">
                  <c:v>7.911111111112028</c:v>
                </c:pt>
                <c:pt idx="5697">
                  <c:v>7.9125000000009171</c:v>
                </c:pt>
                <c:pt idx="5698">
                  <c:v>7.9138888888898062</c:v>
                </c:pt>
                <c:pt idx="5699">
                  <c:v>7.9152777777786953</c:v>
                </c:pt>
                <c:pt idx="5700">
                  <c:v>7.9166666666675845</c:v>
                </c:pt>
                <c:pt idx="5701">
                  <c:v>7.9180555555564736</c:v>
                </c:pt>
                <c:pt idx="5702">
                  <c:v>7.9194444444453627</c:v>
                </c:pt>
                <c:pt idx="5703">
                  <c:v>7.9208333333342518</c:v>
                </c:pt>
                <c:pt idx="5704">
                  <c:v>7.9222222222231409</c:v>
                </c:pt>
                <c:pt idx="5705">
                  <c:v>7.92361111111203</c:v>
                </c:pt>
                <c:pt idx="5706">
                  <c:v>7.9250000000009191</c:v>
                </c:pt>
                <c:pt idx="5707">
                  <c:v>7.9263888888898082</c:v>
                </c:pt>
                <c:pt idx="5708">
                  <c:v>7.9277777777786973</c:v>
                </c:pt>
                <c:pt idx="5709">
                  <c:v>7.9291666666675864</c:v>
                </c:pt>
                <c:pt idx="5710">
                  <c:v>7.9305555555564755</c:v>
                </c:pt>
                <c:pt idx="5711">
                  <c:v>7.9319444444453646</c:v>
                </c:pt>
                <c:pt idx="5712">
                  <c:v>7.9333333333342537</c:v>
                </c:pt>
                <c:pt idx="5713">
                  <c:v>7.9347222222231428</c:v>
                </c:pt>
                <c:pt idx="5714">
                  <c:v>7.9361111111120319</c:v>
                </c:pt>
                <c:pt idx="5715">
                  <c:v>7.937500000000921</c:v>
                </c:pt>
                <c:pt idx="5716">
                  <c:v>7.9388888888898101</c:v>
                </c:pt>
                <c:pt idx="5717">
                  <c:v>7.9402777777786993</c:v>
                </c:pt>
                <c:pt idx="5718">
                  <c:v>7.9416666666675884</c:v>
                </c:pt>
                <c:pt idx="5719">
                  <c:v>7.9430555555564775</c:v>
                </c:pt>
                <c:pt idx="5720">
                  <c:v>7.9444444444453666</c:v>
                </c:pt>
                <c:pt idx="5721">
                  <c:v>7.9458333333342557</c:v>
                </c:pt>
                <c:pt idx="5722">
                  <c:v>7.9472222222231448</c:v>
                </c:pt>
                <c:pt idx="5723">
                  <c:v>7.9486111111120339</c:v>
                </c:pt>
                <c:pt idx="5724">
                  <c:v>7.950000000000923</c:v>
                </c:pt>
                <c:pt idx="5725">
                  <c:v>7.9513888888898121</c:v>
                </c:pt>
                <c:pt idx="5726">
                  <c:v>7.9527777777787012</c:v>
                </c:pt>
                <c:pt idx="5727">
                  <c:v>7.9541666666675903</c:v>
                </c:pt>
                <c:pt idx="5728">
                  <c:v>7.9555555555564794</c:v>
                </c:pt>
                <c:pt idx="5729">
                  <c:v>7.9569444444453685</c:v>
                </c:pt>
                <c:pt idx="5730">
                  <c:v>7.9583333333342576</c:v>
                </c:pt>
                <c:pt idx="5731">
                  <c:v>7.9597222222231467</c:v>
                </c:pt>
                <c:pt idx="5732">
                  <c:v>7.9611111111120358</c:v>
                </c:pt>
                <c:pt idx="5733">
                  <c:v>7.9625000000009249</c:v>
                </c:pt>
                <c:pt idx="5734">
                  <c:v>7.9638888888898141</c:v>
                </c:pt>
                <c:pt idx="5735">
                  <c:v>7.9652777777787032</c:v>
                </c:pt>
                <c:pt idx="5736">
                  <c:v>7.9666666666675923</c:v>
                </c:pt>
                <c:pt idx="5737">
                  <c:v>7.9680555555564814</c:v>
                </c:pt>
                <c:pt idx="5738">
                  <c:v>7.9694444444453705</c:v>
                </c:pt>
                <c:pt idx="5739">
                  <c:v>7.9708333333342596</c:v>
                </c:pt>
                <c:pt idx="5740">
                  <c:v>7.9722222222231487</c:v>
                </c:pt>
                <c:pt idx="5741">
                  <c:v>7.9736111111120378</c:v>
                </c:pt>
                <c:pt idx="5742">
                  <c:v>7.9750000000009269</c:v>
                </c:pt>
                <c:pt idx="5743">
                  <c:v>7.976388888889816</c:v>
                </c:pt>
                <c:pt idx="5744">
                  <c:v>7.9777777777787051</c:v>
                </c:pt>
                <c:pt idx="5745">
                  <c:v>7.9791666666675942</c:v>
                </c:pt>
                <c:pt idx="5746">
                  <c:v>7.9805555555564833</c:v>
                </c:pt>
                <c:pt idx="5747">
                  <c:v>7.9819444444453724</c:v>
                </c:pt>
                <c:pt idx="5748">
                  <c:v>7.9833333333342615</c:v>
                </c:pt>
                <c:pt idx="5749">
                  <c:v>7.9847222222231506</c:v>
                </c:pt>
                <c:pt idx="5750">
                  <c:v>7.9861111111120398</c:v>
                </c:pt>
                <c:pt idx="5751">
                  <c:v>7.9875000000009289</c:v>
                </c:pt>
                <c:pt idx="5752">
                  <c:v>7.988888888889818</c:v>
                </c:pt>
                <c:pt idx="5753">
                  <c:v>7.9902777777787071</c:v>
                </c:pt>
                <c:pt idx="5754">
                  <c:v>7.9916666666675962</c:v>
                </c:pt>
                <c:pt idx="5755">
                  <c:v>7.9930555555564853</c:v>
                </c:pt>
                <c:pt idx="5756">
                  <c:v>7.9944444444453744</c:v>
                </c:pt>
                <c:pt idx="5757">
                  <c:v>7.9958333333342635</c:v>
                </c:pt>
                <c:pt idx="5758">
                  <c:v>7.9972222222231526</c:v>
                </c:pt>
                <c:pt idx="5759">
                  <c:v>7.9986111111120417</c:v>
                </c:pt>
                <c:pt idx="5760">
                  <c:v>8.0000000000009308</c:v>
                </c:pt>
                <c:pt idx="5761">
                  <c:v>8.001388888889819</c:v>
                </c:pt>
                <c:pt idx="5762">
                  <c:v>8.0027777777787072</c:v>
                </c:pt>
                <c:pt idx="5763">
                  <c:v>8.0041666666675955</c:v>
                </c:pt>
                <c:pt idx="5764">
                  <c:v>8.0055555555564837</c:v>
                </c:pt>
                <c:pt idx="5765">
                  <c:v>8.0069444444453719</c:v>
                </c:pt>
                <c:pt idx="5766">
                  <c:v>8.0083333333342601</c:v>
                </c:pt>
                <c:pt idx="5767">
                  <c:v>8.0097222222231483</c:v>
                </c:pt>
                <c:pt idx="5768">
                  <c:v>8.0111111111120366</c:v>
                </c:pt>
                <c:pt idx="5769">
                  <c:v>8.0125000000009248</c:v>
                </c:pt>
                <c:pt idx="5770">
                  <c:v>8.013888888889813</c:v>
                </c:pt>
                <c:pt idx="5771">
                  <c:v>8.0152777777787012</c:v>
                </c:pt>
                <c:pt idx="5772">
                  <c:v>8.0166666666675894</c:v>
                </c:pt>
                <c:pt idx="5773">
                  <c:v>8.0180555555564776</c:v>
                </c:pt>
                <c:pt idx="5774">
                  <c:v>8.0194444444453659</c:v>
                </c:pt>
                <c:pt idx="5775">
                  <c:v>8.0208333333342541</c:v>
                </c:pt>
                <c:pt idx="5776">
                  <c:v>8.0222222222231423</c:v>
                </c:pt>
                <c:pt idx="5777">
                  <c:v>8.0236111111120305</c:v>
                </c:pt>
                <c:pt idx="5778">
                  <c:v>8.0250000000009187</c:v>
                </c:pt>
                <c:pt idx="5779">
                  <c:v>8.0263888888898069</c:v>
                </c:pt>
                <c:pt idx="5780">
                  <c:v>8.0277777777786952</c:v>
                </c:pt>
                <c:pt idx="5781">
                  <c:v>8.0291666666675834</c:v>
                </c:pt>
                <c:pt idx="5782">
                  <c:v>8.0305555555564716</c:v>
                </c:pt>
                <c:pt idx="5783">
                  <c:v>8.0319444444453598</c:v>
                </c:pt>
                <c:pt idx="5784">
                  <c:v>8.033333333334248</c:v>
                </c:pt>
                <c:pt idx="5785">
                  <c:v>8.0347222222231363</c:v>
                </c:pt>
                <c:pt idx="5786">
                  <c:v>8.0361111111120245</c:v>
                </c:pt>
                <c:pt idx="5787">
                  <c:v>8.0375000000009127</c:v>
                </c:pt>
                <c:pt idx="5788">
                  <c:v>8.0388888888898009</c:v>
                </c:pt>
                <c:pt idx="5789">
                  <c:v>8.0402777777786891</c:v>
                </c:pt>
                <c:pt idx="5790">
                  <c:v>8.0416666666675773</c:v>
                </c:pt>
                <c:pt idx="5791">
                  <c:v>8.0430555555564656</c:v>
                </c:pt>
                <c:pt idx="5792">
                  <c:v>8.0444444444453538</c:v>
                </c:pt>
                <c:pt idx="5793">
                  <c:v>8.045833333334242</c:v>
                </c:pt>
                <c:pt idx="5794">
                  <c:v>8.0472222222231302</c:v>
                </c:pt>
                <c:pt idx="5795">
                  <c:v>8.0486111111120184</c:v>
                </c:pt>
                <c:pt idx="5796">
                  <c:v>8.0500000000009067</c:v>
                </c:pt>
                <c:pt idx="5797">
                  <c:v>8.0513888888897949</c:v>
                </c:pt>
                <c:pt idx="5798">
                  <c:v>8.0527777777786831</c:v>
                </c:pt>
                <c:pt idx="5799">
                  <c:v>8.0541666666675713</c:v>
                </c:pt>
                <c:pt idx="5800">
                  <c:v>8.0555555555564595</c:v>
                </c:pt>
                <c:pt idx="5801">
                  <c:v>8.0569444444453477</c:v>
                </c:pt>
                <c:pt idx="5802">
                  <c:v>8.058333333334236</c:v>
                </c:pt>
                <c:pt idx="5803">
                  <c:v>8.0597222222231242</c:v>
                </c:pt>
                <c:pt idx="5804">
                  <c:v>8.0611111111120124</c:v>
                </c:pt>
                <c:pt idx="5805">
                  <c:v>8.0625000000009006</c:v>
                </c:pt>
                <c:pt idx="5806">
                  <c:v>8.0638888888897888</c:v>
                </c:pt>
                <c:pt idx="5807">
                  <c:v>8.065277777778677</c:v>
                </c:pt>
                <c:pt idx="5808">
                  <c:v>8.0666666666675653</c:v>
                </c:pt>
                <c:pt idx="5809">
                  <c:v>8.0680555555564535</c:v>
                </c:pt>
                <c:pt idx="5810">
                  <c:v>8.0694444444453417</c:v>
                </c:pt>
                <c:pt idx="5811">
                  <c:v>8.0708333333342299</c:v>
                </c:pt>
                <c:pt idx="5812">
                  <c:v>8.0722222222231181</c:v>
                </c:pt>
                <c:pt idx="5813">
                  <c:v>8.0736111111120064</c:v>
                </c:pt>
                <c:pt idx="5814">
                  <c:v>8.0750000000008946</c:v>
                </c:pt>
                <c:pt idx="5815">
                  <c:v>8.0763888888897828</c:v>
                </c:pt>
                <c:pt idx="5816">
                  <c:v>8.077777777778671</c:v>
                </c:pt>
                <c:pt idx="5817">
                  <c:v>8.0791666666675592</c:v>
                </c:pt>
                <c:pt idx="5818">
                  <c:v>8.0805555555564474</c:v>
                </c:pt>
                <c:pt idx="5819">
                  <c:v>8.0819444444453357</c:v>
                </c:pt>
                <c:pt idx="5820">
                  <c:v>8.0833333333342239</c:v>
                </c:pt>
                <c:pt idx="5821">
                  <c:v>8.0847222222231121</c:v>
                </c:pt>
                <c:pt idx="5822">
                  <c:v>8.0861111111120003</c:v>
                </c:pt>
                <c:pt idx="5823">
                  <c:v>8.0875000000008885</c:v>
                </c:pt>
                <c:pt idx="5824">
                  <c:v>8.0888888888897768</c:v>
                </c:pt>
                <c:pt idx="5825">
                  <c:v>8.090277777778665</c:v>
                </c:pt>
                <c:pt idx="5826">
                  <c:v>8.0916666666675532</c:v>
                </c:pt>
                <c:pt idx="5827">
                  <c:v>8.0930555555564414</c:v>
                </c:pt>
                <c:pt idx="5828">
                  <c:v>8.0944444444453296</c:v>
                </c:pt>
                <c:pt idx="5829">
                  <c:v>8.0958333333342178</c:v>
                </c:pt>
                <c:pt idx="5830">
                  <c:v>8.0972222222231061</c:v>
                </c:pt>
                <c:pt idx="5831">
                  <c:v>8.0986111111119943</c:v>
                </c:pt>
                <c:pt idx="5832">
                  <c:v>8.1000000000008825</c:v>
                </c:pt>
                <c:pt idx="5833">
                  <c:v>8.1013888888897707</c:v>
                </c:pt>
                <c:pt idx="5834">
                  <c:v>8.1027777777786589</c:v>
                </c:pt>
                <c:pt idx="5835">
                  <c:v>8.1041666666675471</c:v>
                </c:pt>
                <c:pt idx="5836">
                  <c:v>8.1055555555564354</c:v>
                </c:pt>
                <c:pt idx="5837">
                  <c:v>8.1069444444453236</c:v>
                </c:pt>
                <c:pt idx="5838">
                  <c:v>8.1083333333342118</c:v>
                </c:pt>
                <c:pt idx="5839">
                  <c:v>8.1097222222231</c:v>
                </c:pt>
                <c:pt idx="5840">
                  <c:v>8.1111111111119882</c:v>
                </c:pt>
                <c:pt idx="5841">
                  <c:v>8.1125000000008765</c:v>
                </c:pt>
                <c:pt idx="5842">
                  <c:v>8.1138888888897647</c:v>
                </c:pt>
                <c:pt idx="5843">
                  <c:v>8.1152777777786529</c:v>
                </c:pt>
                <c:pt idx="5844">
                  <c:v>8.1166666666675411</c:v>
                </c:pt>
                <c:pt idx="5845">
                  <c:v>8.1180555555564293</c:v>
                </c:pt>
                <c:pt idx="5846">
                  <c:v>8.1194444444453175</c:v>
                </c:pt>
                <c:pt idx="5847">
                  <c:v>8.1208333333342058</c:v>
                </c:pt>
                <c:pt idx="5848">
                  <c:v>8.122222222223094</c:v>
                </c:pt>
                <c:pt idx="5849">
                  <c:v>8.1236111111119822</c:v>
                </c:pt>
                <c:pt idx="5850">
                  <c:v>8.1250000000008704</c:v>
                </c:pt>
                <c:pt idx="5851">
                  <c:v>8.1263888888897586</c:v>
                </c:pt>
                <c:pt idx="5852">
                  <c:v>8.1277777777786469</c:v>
                </c:pt>
                <c:pt idx="5853">
                  <c:v>8.1291666666675351</c:v>
                </c:pt>
                <c:pt idx="5854">
                  <c:v>8.1305555555564233</c:v>
                </c:pt>
                <c:pt idx="5855">
                  <c:v>8.1319444444453115</c:v>
                </c:pt>
                <c:pt idx="5856">
                  <c:v>8.1333333333341997</c:v>
                </c:pt>
                <c:pt idx="5857">
                  <c:v>8.1347222222230879</c:v>
                </c:pt>
                <c:pt idx="5858">
                  <c:v>8.1361111111119762</c:v>
                </c:pt>
                <c:pt idx="5859">
                  <c:v>8.1375000000008644</c:v>
                </c:pt>
                <c:pt idx="5860">
                  <c:v>8.1388888888897526</c:v>
                </c:pt>
                <c:pt idx="5861">
                  <c:v>8.1402777777786408</c:v>
                </c:pt>
                <c:pt idx="5862">
                  <c:v>8.141666666667529</c:v>
                </c:pt>
                <c:pt idx="5863">
                  <c:v>8.1430555555564172</c:v>
                </c:pt>
                <c:pt idx="5864">
                  <c:v>8.1444444444453055</c:v>
                </c:pt>
                <c:pt idx="5865">
                  <c:v>8.1458333333341937</c:v>
                </c:pt>
                <c:pt idx="5866">
                  <c:v>8.1472222222230819</c:v>
                </c:pt>
                <c:pt idx="5867">
                  <c:v>8.1486111111119701</c:v>
                </c:pt>
                <c:pt idx="5868">
                  <c:v>8.1500000000008583</c:v>
                </c:pt>
                <c:pt idx="5869">
                  <c:v>8.1513888888897466</c:v>
                </c:pt>
                <c:pt idx="5870">
                  <c:v>8.1527777777786348</c:v>
                </c:pt>
                <c:pt idx="5871">
                  <c:v>8.154166666667523</c:v>
                </c:pt>
                <c:pt idx="5872">
                  <c:v>8.1555555555564112</c:v>
                </c:pt>
                <c:pt idx="5873">
                  <c:v>8.1569444444452994</c:v>
                </c:pt>
                <c:pt idx="5874">
                  <c:v>8.1583333333341876</c:v>
                </c:pt>
                <c:pt idx="5875">
                  <c:v>8.1597222222230759</c:v>
                </c:pt>
                <c:pt idx="5876">
                  <c:v>8.1611111111119641</c:v>
                </c:pt>
                <c:pt idx="5877">
                  <c:v>8.1625000000008523</c:v>
                </c:pt>
                <c:pt idx="5878">
                  <c:v>8.1638888888897405</c:v>
                </c:pt>
                <c:pt idx="5879">
                  <c:v>8.1652777777786287</c:v>
                </c:pt>
                <c:pt idx="5880">
                  <c:v>8.1666666666675169</c:v>
                </c:pt>
                <c:pt idx="5881">
                  <c:v>8.1680555555564052</c:v>
                </c:pt>
                <c:pt idx="5882">
                  <c:v>8.1694444444452934</c:v>
                </c:pt>
                <c:pt idx="5883">
                  <c:v>8.1708333333341816</c:v>
                </c:pt>
                <c:pt idx="5884">
                  <c:v>8.1722222222230698</c:v>
                </c:pt>
                <c:pt idx="5885">
                  <c:v>8.173611111111958</c:v>
                </c:pt>
                <c:pt idx="5886">
                  <c:v>8.1750000000008463</c:v>
                </c:pt>
                <c:pt idx="5887">
                  <c:v>8.1763888888897345</c:v>
                </c:pt>
                <c:pt idx="5888">
                  <c:v>8.1777777777786227</c:v>
                </c:pt>
                <c:pt idx="5889">
                  <c:v>8.1791666666675109</c:v>
                </c:pt>
                <c:pt idx="5890">
                  <c:v>8.1805555555563991</c:v>
                </c:pt>
                <c:pt idx="5891">
                  <c:v>8.1819444444452873</c:v>
                </c:pt>
                <c:pt idx="5892">
                  <c:v>8.1833333333341756</c:v>
                </c:pt>
                <c:pt idx="5893">
                  <c:v>8.1847222222230638</c:v>
                </c:pt>
                <c:pt idx="5894">
                  <c:v>8.186111111111952</c:v>
                </c:pt>
                <c:pt idx="5895">
                  <c:v>8.1875000000008402</c:v>
                </c:pt>
                <c:pt idx="5896">
                  <c:v>8.1888888888897284</c:v>
                </c:pt>
                <c:pt idx="5897">
                  <c:v>8.1902777777786167</c:v>
                </c:pt>
                <c:pt idx="5898">
                  <c:v>8.1916666666675049</c:v>
                </c:pt>
                <c:pt idx="5899">
                  <c:v>8.1930555555563931</c:v>
                </c:pt>
                <c:pt idx="5900">
                  <c:v>8.1944444444452813</c:v>
                </c:pt>
                <c:pt idx="5901">
                  <c:v>8.1958333333341695</c:v>
                </c:pt>
                <c:pt idx="5902">
                  <c:v>8.1972222222230577</c:v>
                </c:pt>
                <c:pt idx="5903">
                  <c:v>8.198611111111946</c:v>
                </c:pt>
                <c:pt idx="5904">
                  <c:v>8.2000000000008342</c:v>
                </c:pt>
                <c:pt idx="5905">
                  <c:v>8.2013888888897224</c:v>
                </c:pt>
                <c:pt idx="5906">
                  <c:v>8.2027777777786106</c:v>
                </c:pt>
                <c:pt idx="5907">
                  <c:v>8.2041666666674988</c:v>
                </c:pt>
                <c:pt idx="5908">
                  <c:v>8.205555555556387</c:v>
                </c:pt>
                <c:pt idx="5909">
                  <c:v>8.2069444444452753</c:v>
                </c:pt>
                <c:pt idx="5910">
                  <c:v>8.2083333333341635</c:v>
                </c:pt>
                <c:pt idx="5911">
                  <c:v>8.2097222222230517</c:v>
                </c:pt>
                <c:pt idx="5912">
                  <c:v>8.2111111111119399</c:v>
                </c:pt>
                <c:pt idx="5913">
                  <c:v>8.2125000000008281</c:v>
                </c:pt>
                <c:pt idx="5914">
                  <c:v>8.2138888888897164</c:v>
                </c:pt>
                <c:pt idx="5915">
                  <c:v>8.2152777777786046</c:v>
                </c:pt>
                <c:pt idx="5916">
                  <c:v>8.2166666666674928</c:v>
                </c:pt>
                <c:pt idx="5917">
                  <c:v>8.218055555556381</c:v>
                </c:pt>
                <c:pt idx="5918">
                  <c:v>8.2194444444452692</c:v>
                </c:pt>
                <c:pt idx="5919">
                  <c:v>8.2208333333341574</c:v>
                </c:pt>
                <c:pt idx="5920">
                  <c:v>8.2222222222230457</c:v>
                </c:pt>
                <c:pt idx="5921">
                  <c:v>8.2236111111119339</c:v>
                </c:pt>
                <c:pt idx="5922">
                  <c:v>8.2250000000008221</c:v>
                </c:pt>
                <c:pt idx="5923">
                  <c:v>8.2263888888897103</c:v>
                </c:pt>
                <c:pt idx="5924">
                  <c:v>8.2277777777785985</c:v>
                </c:pt>
                <c:pt idx="5925">
                  <c:v>8.2291666666674868</c:v>
                </c:pt>
                <c:pt idx="5926">
                  <c:v>8.230555555556375</c:v>
                </c:pt>
                <c:pt idx="5927">
                  <c:v>8.2319444444452632</c:v>
                </c:pt>
                <c:pt idx="5928">
                  <c:v>8.2333333333341514</c:v>
                </c:pt>
                <c:pt idx="5929">
                  <c:v>8.2347222222230396</c:v>
                </c:pt>
                <c:pt idx="5930">
                  <c:v>8.2361111111119278</c:v>
                </c:pt>
                <c:pt idx="5931">
                  <c:v>8.2375000000008161</c:v>
                </c:pt>
                <c:pt idx="5932">
                  <c:v>8.2388888888897043</c:v>
                </c:pt>
                <c:pt idx="5933">
                  <c:v>8.2402777777785925</c:v>
                </c:pt>
                <c:pt idx="5934">
                  <c:v>8.2416666666674807</c:v>
                </c:pt>
                <c:pt idx="5935">
                  <c:v>8.2430555555563689</c:v>
                </c:pt>
                <c:pt idx="5936">
                  <c:v>8.2444444444452571</c:v>
                </c:pt>
                <c:pt idx="5937">
                  <c:v>8.2458333333341454</c:v>
                </c:pt>
                <c:pt idx="5938">
                  <c:v>8.2472222222230336</c:v>
                </c:pt>
                <c:pt idx="5939">
                  <c:v>8.2486111111119218</c:v>
                </c:pt>
                <c:pt idx="5940">
                  <c:v>8.25000000000081</c:v>
                </c:pt>
                <c:pt idx="5941">
                  <c:v>8.2513888888896982</c:v>
                </c:pt>
                <c:pt idx="5942">
                  <c:v>8.2527777777785865</c:v>
                </c:pt>
                <c:pt idx="5943">
                  <c:v>8.2541666666674747</c:v>
                </c:pt>
                <c:pt idx="5944">
                  <c:v>8.2555555555563629</c:v>
                </c:pt>
                <c:pt idx="5945">
                  <c:v>8.2569444444452511</c:v>
                </c:pt>
                <c:pt idx="5946">
                  <c:v>8.2583333333341393</c:v>
                </c:pt>
                <c:pt idx="5947">
                  <c:v>8.2597222222230275</c:v>
                </c:pt>
                <c:pt idx="5948">
                  <c:v>8.2611111111119158</c:v>
                </c:pt>
                <c:pt idx="5949">
                  <c:v>8.262500000000804</c:v>
                </c:pt>
                <c:pt idx="5950">
                  <c:v>8.2638888888896922</c:v>
                </c:pt>
                <c:pt idx="5951">
                  <c:v>8.2652777777785804</c:v>
                </c:pt>
                <c:pt idx="5952">
                  <c:v>8.2666666666674686</c:v>
                </c:pt>
                <c:pt idx="5953">
                  <c:v>8.2680555555563569</c:v>
                </c:pt>
                <c:pt idx="5954">
                  <c:v>8.2694444444452451</c:v>
                </c:pt>
                <c:pt idx="5955">
                  <c:v>8.2708333333341333</c:v>
                </c:pt>
                <c:pt idx="5956">
                  <c:v>8.2722222222230215</c:v>
                </c:pt>
                <c:pt idx="5957">
                  <c:v>8.2736111111119097</c:v>
                </c:pt>
                <c:pt idx="5958">
                  <c:v>8.2750000000007979</c:v>
                </c:pt>
                <c:pt idx="5959">
                  <c:v>8.2763888888896862</c:v>
                </c:pt>
                <c:pt idx="5960">
                  <c:v>8.2777777777785744</c:v>
                </c:pt>
                <c:pt idx="5961">
                  <c:v>8.2791666666674626</c:v>
                </c:pt>
                <c:pt idx="5962">
                  <c:v>8.2805555555563508</c:v>
                </c:pt>
                <c:pt idx="5963">
                  <c:v>8.281944444445239</c:v>
                </c:pt>
                <c:pt idx="5964">
                  <c:v>8.2833333333341272</c:v>
                </c:pt>
                <c:pt idx="5965">
                  <c:v>8.2847222222230155</c:v>
                </c:pt>
                <c:pt idx="5966">
                  <c:v>8.2861111111119037</c:v>
                </c:pt>
                <c:pt idx="5967">
                  <c:v>8.2875000000007919</c:v>
                </c:pt>
                <c:pt idx="5968">
                  <c:v>8.2888888888896801</c:v>
                </c:pt>
                <c:pt idx="5969">
                  <c:v>8.2902777777785683</c:v>
                </c:pt>
                <c:pt idx="5970">
                  <c:v>8.2916666666674566</c:v>
                </c:pt>
              </c:numCache>
            </c:numRef>
          </c:xVal>
          <c:yVal>
            <c:numRef>
              <c:f>'400 Deg'!$H$86:$H$6056</c:f>
              <c:numCache>
                <c:formatCode>General</c:formatCode>
                <c:ptCount val="5971"/>
                <c:pt idx="0">
                  <c:v>69.84</c:v>
                </c:pt>
                <c:pt idx="1">
                  <c:v>69.930000000000007</c:v>
                </c:pt>
                <c:pt idx="2">
                  <c:v>70.02000000000001</c:v>
                </c:pt>
                <c:pt idx="3">
                  <c:v>70.2</c:v>
                </c:pt>
                <c:pt idx="4">
                  <c:v>70.289999999999992</c:v>
                </c:pt>
                <c:pt idx="5">
                  <c:v>70.289999999999992</c:v>
                </c:pt>
                <c:pt idx="6">
                  <c:v>70.47</c:v>
                </c:pt>
                <c:pt idx="7">
                  <c:v>70.650000000000006</c:v>
                </c:pt>
                <c:pt idx="8">
                  <c:v>70.740000000000009</c:v>
                </c:pt>
                <c:pt idx="9">
                  <c:v>70.83</c:v>
                </c:pt>
                <c:pt idx="10">
                  <c:v>71.010000000000005</c:v>
                </c:pt>
                <c:pt idx="11">
                  <c:v>71.099999999999994</c:v>
                </c:pt>
                <c:pt idx="12">
                  <c:v>71.28</c:v>
                </c:pt>
                <c:pt idx="13">
                  <c:v>71.550000000000011</c:v>
                </c:pt>
                <c:pt idx="14">
                  <c:v>71.72999999999999</c:v>
                </c:pt>
                <c:pt idx="15">
                  <c:v>71.819999999999993</c:v>
                </c:pt>
                <c:pt idx="16">
                  <c:v>72</c:v>
                </c:pt>
                <c:pt idx="17">
                  <c:v>72.180000000000007</c:v>
                </c:pt>
                <c:pt idx="18">
                  <c:v>72.45</c:v>
                </c:pt>
                <c:pt idx="19">
                  <c:v>72.63</c:v>
                </c:pt>
                <c:pt idx="20">
                  <c:v>72.900000000000006</c:v>
                </c:pt>
                <c:pt idx="21">
                  <c:v>73.08</c:v>
                </c:pt>
                <c:pt idx="22">
                  <c:v>73.259999999999991</c:v>
                </c:pt>
                <c:pt idx="23">
                  <c:v>73.44</c:v>
                </c:pt>
                <c:pt idx="24">
                  <c:v>73.710000000000008</c:v>
                </c:pt>
                <c:pt idx="25">
                  <c:v>73.97999999999999</c:v>
                </c:pt>
                <c:pt idx="26">
                  <c:v>74.25</c:v>
                </c:pt>
                <c:pt idx="27">
                  <c:v>74.52</c:v>
                </c:pt>
                <c:pt idx="28">
                  <c:v>74.789999999999992</c:v>
                </c:pt>
                <c:pt idx="29">
                  <c:v>75.06</c:v>
                </c:pt>
                <c:pt idx="30">
                  <c:v>75.33</c:v>
                </c:pt>
                <c:pt idx="31">
                  <c:v>75.599999999999994</c:v>
                </c:pt>
                <c:pt idx="32">
                  <c:v>75.87</c:v>
                </c:pt>
                <c:pt idx="33">
                  <c:v>76.14</c:v>
                </c:pt>
                <c:pt idx="34">
                  <c:v>76.41</c:v>
                </c:pt>
                <c:pt idx="35">
                  <c:v>76.680000000000007</c:v>
                </c:pt>
                <c:pt idx="36">
                  <c:v>76.949999999999989</c:v>
                </c:pt>
                <c:pt idx="37">
                  <c:v>77.31</c:v>
                </c:pt>
                <c:pt idx="38">
                  <c:v>77.580000000000013</c:v>
                </c:pt>
                <c:pt idx="39">
                  <c:v>77.94</c:v>
                </c:pt>
                <c:pt idx="40">
                  <c:v>78.210000000000008</c:v>
                </c:pt>
                <c:pt idx="41">
                  <c:v>78.569999999999993</c:v>
                </c:pt>
                <c:pt idx="42">
                  <c:v>78.930000000000007</c:v>
                </c:pt>
                <c:pt idx="43">
                  <c:v>79.199999999999989</c:v>
                </c:pt>
                <c:pt idx="44">
                  <c:v>79.56</c:v>
                </c:pt>
                <c:pt idx="45">
                  <c:v>79.92</c:v>
                </c:pt>
                <c:pt idx="46">
                  <c:v>80.19</c:v>
                </c:pt>
                <c:pt idx="47">
                  <c:v>80.639999999999986</c:v>
                </c:pt>
                <c:pt idx="48">
                  <c:v>80.819999999999993</c:v>
                </c:pt>
                <c:pt idx="49">
                  <c:v>81.27000000000001</c:v>
                </c:pt>
                <c:pt idx="50">
                  <c:v>81.63</c:v>
                </c:pt>
                <c:pt idx="51">
                  <c:v>81.900000000000006</c:v>
                </c:pt>
                <c:pt idx="52">
                  <c:v>82.35</c:v>
                </c:pt>
                <c:pt idx="53">
                  <c:v>82.710000000000008</c:v>
                </c:pt>
                <c:pt idx="54">
                  <c:v>83.07</c:v>
                </c:pt>
                <c:pt idx="55">
                  <c:v>83.52</c:v>
                </c:pt>
                <c:pt idx="56">
                  <c:v>83.88</c:v>
                </c:pt>
                <c:pt idx="57">
                  <c:v>84.240000000000009</c:v>
                </c:pt>
                <c:pt idx="58">
                  <c:v>84.6</c:v>
                </c:pt>
                <c:pt idx="59">
                  <c:v>85.050000000000011</c:v>
                </c:pt>
                <c:pt idx="60">
                  <c:v>85.5</c:v>
                </c:pt>
                <c:pt idx="61">
                  <c:v>85.86</c:v>
                </c:pt>
                <c:pt idx="62">
                  <c:v>86.22</c:v>
                </c:pt>
                <c:pt idx="63">
                  <c:v>87.03</c:v>
                </c:pt>
                <c:pt idx="64">
                  <c:v>87.12</c:v>
                </c:pt>
                <c:pt idx="65">
                  <c:v>87.66</c:v>
                </c:pt>
                <c:pt idx="66">
                  <c:v>87.93</c:v>
                </c:pt>
                <c:pt idx="67">
                  <c:v>88.38</c:v>
                </c:pt>
                <c:pt idx="68">
                  <c:v>88.830000000000013</c:v>
                </c:pt>
                <c:pt idx="69">
                  <c:v>89.28</c:v>
                </c:pt>
                <c:pt idx="70">
                  <c:v>89.64</c:v>
                </c:pt>
                <c:pt idx="71">
                  <c:v>90.09</c:v>
                </c:pt>
                <c:pt idx="72">
                  <c:v>90.539999999999992</c:v>
                </c:pt>
                <c:pt idx="73">
                  <c:v>90.990000000000009</c:v>
                </c:pt>
                <c:pt idx="74">
                  <c:v>91.44</c:v>
                </c:pt>
                <c:pt idx="75">
                  <c:v>91.89</c:v>
                </c:pt>
                <c:pt idx="76">
                  <c:v>92.25</c:v>
                </c:pt>
                <c:pt idx="77">
                  <c:v>92.789999999999992</c:v>
                </c:pt>
                <c:pt idx="78">
                  <c:v>93.240000000000009</c:v>
                </c:pt>
                <c:pt idx="79">
                  <c:v>93.6</c:v>
                </c:pt>
                <c:pt idx="80">
                  <c:v>94.05</c:v>
                </c:pt>
                <c:pt idx="81">
                  <c:v>94.59</c:v>
                </c:pt>
                <c:pt idx="82">
                  <c:v>95.039999999999992</c:v>
                </c:pt>
                <c:pt idx="83">
                  <c:v>95.58</c:v>
                </c:pt>
                <c:pt idx="84">
                  <c:v>95.94</c:v>
                </c:pt>
                <c:pt idx="85">
                  <c:v>96.48</c:v>
                </c:pt>
                <c:pt idx="86">
                  <c:v>96.84</c:v>
                </c:pt>
                <c:pt idx="87">
                  <c:v>97.47</c:v>
                </c:pt>
                <c:pt idx="88">
                  <c:v>97.83</c:v>
                </c:pt>
                <c:pt idx="89">
                  <c:v>98.28</c:v>
                </c:pt>
                <c:pt idx="90">
                  <c:v>98.73</c:v>
                </c:pt>
                <c:pt idx="91">
                  <c:v>99.27000000000001</c:v>
                </c:pt>
                <c:pt idx="92">
                  <c:v>99.72</c:v>
                </c:pt>
                <c:pt idx="93">
                  <c:v>100.17</c:v>
                </c:pt>
                <c:pt idx="94">
                  <c:v>100.62</c:v>
                </c:pt>
                <c:pt idx="95">
                  <c:v>101.25</c:v>
                </c:pt>
                <c:pt idx="96">
                  <c:v>101.61</c:v>
                </c:pt>
                <c:pt idx="97">
                  <c:v>102.06</c:v>
                </c:pt>
                <c:pt idx="98">
                  <c:v>102.69</c:v>
                </c:pt>
                <c:pt idx="99">
                  <c:v>103.14</c:v>
                </c:pt>
                <c:pt idx="100">
                  <c:v>103.68</c:v>
                </c:pt>
                <c:pt idx="101">
                  <c:v>104.4</c:v>
                </c:pt>
                <c:pt idx="102">
                  <c:v>104.67</c:v>
                </c:pt>
                <c:pt idx="103">
                  <c:v>105.21000000000001</c:v>
                </c:pt>
                <c:pt idx="104">
                  <c:v>105.75</c:v>
                </c:pt>
                <c:pt idx="105">
                  <c:v>106.19999999999999</c:v>
                </c:pt>
                <c:pt idx="106">
                  <c:v>106.65</c:v>
                </c:pt>
                <c:pt idx="107">
                  <c:v>107.19</c:v>
                </c:pt>
                <c:pt idx="108">
                  <c:v>107.64</c:v>
                </c:pt>
                <c:pt idx="109">
                  <c:v>108.27</c:v>
                </c:pt>
                <c:pt idx="110">
                  <c:v>108.72</c:v>
                </c:pt>
                <c:pt idx="111">
                  <c:v>109.17</c:v>
                </c:pt>
                <c:pt idx="112">
                  <c:v>109.71000000000001</c:v>
                </c:pt>
                <c:pt idx="113">
                  <c:v>110.25</c:v>
                </c:pt>
                <c:pt idx="114">
                  <c:v>110.78999999999999</c:v>
                </c:pt>
                <c:pt idx="115">
                  <c:v>111.41999999999999</c:v>
                </c:pt>
                <c:pt idx="116">
                  <c:v>111.87</c:v>
                </c:pt>
                <c:pt idx="117">
                  <c:v>112.41</c:v>
                </c:pt>
                <c:pt idx="118">
                  <c:v>112.95</c:v>
                </c:pt>
                <c:pt idx="119">
                  <c:v>113.49000000000001</c:v>
                </c:pt>
                <c:pt idx="120">
                  <c:v>113.94</c:v>
                </c:pt>
                <c:pt idx="121">
                  <c:v>114.48</c:v>
                </c:pt>
                <c:pt idx="122">
                  <c:v>115.11</c:v>
                </c:pt>
                <c:pt idx="123">
                  <c:v>115.65</c:v>
                </c:pt>
                <c:pt idx="124">
                  <c:v>116.19</c:v>
                </c:pt>
                <c:pt idx="125">
                  <c:v>116.72999999999999</c:v>
                </c:pt>
                <c:pt idx="126">
                  <c:v>117.18</c:v>
                </c:pt>
                <c:pt idx="127">
                  <c:v>117.81</c:v>
                </c:pt>
                <c:pt idx="128">
                  <c:v>118.35</c:v>
                </c:pt>
                <c:pt idx="129">
                  <c:v>118.8</c:v>
                </c:pt>
                <c:pt idx="130">
                  <c:v>119.43</c:v>
                </c:pt>
                <c:pt idx="131">
                  <c:v>119.88</c:v>
                </c:pt>
                <c:pt idx="132">
                  <c:v>120.42</c:v>
                </c:pt>
                <c:pt idx="133">
                  <c:v>121.05</c:v>
                </c:pt>
                <c:pt idx="134">
                  <c:v>121.59</c:v>
                </c:pt>
                <c:pt idx="135">
                  <c:v>122.13</c:v>
                </c:pt>
                <c:pt idx="136">
                  <c:v>122.66999999999999</c:v>
                </c:pt>
                <c:pt idx="137">
                  <c:v>123.21</c:v>
                </c:pt>
                <c:pt idx="138">
                  <c:v>123.75</c:v>
                </c:pt>
                <c:pt idx="139">
                  <c:v>124.47</c:v>
                </c:pt>
                <c:pt idx="140">
                  <c:v>124.83000000000001</c:v>
                </c:pt>
                <c:pt idx="141">
                  <c:v>125.46000000000001</c:v>
                </c:pt>
                <c:pt idx="142">
                  <c:v>125.91</c:v>
                </c:pt>
                <c:pt idx="143">
                  <c:v>126.63</c:v>
                </c:pt>
                <c:pt idx="144">
                  <c:v>127.53</c:v>
                </c:pt>
                <c:pt idx="145">
                  <c:v>127.71000000000001</c:v>
                </c:pt>
                <c:pt idx="146">
                  <c:v>128.25</c:v>
                </c:pt>
                <c:pt idx="147">
                  <c:v>128.88</c:v>
                </c:pt>
                <c:pt idx="148">
                  <c:v>129.42000000000002</c:v>
                </c:pt>
                <c:pt idx="149">
                  <c:v>129.96</c:v>
                </c:pt>
                <c:pt idx="150">
                  <c:v>130.59</c:v>
                </c:pt>
                <c:pt idx="151">
                  <c:v>131.13</c:v>
                </c:pt>
                <c:pt idx="152">
                  <c:v>131.67000000000002</c:v>
                </c:pt>
                <c:pt idx="153">
                  <c:v>132.21</c:v>
                </c:pt>
                <c:pt idx="154">
                  <c:v>132.75</c:v>
                </c:pt>
                <c:pt idx="155">
                  <c:v>133.29</c:v>
                </c:pt>
                <c:pt idx="156">
                  <c:v>133.82999999999998</c:v>
                </c:pt>
                <c:pt idx="157">
                  <c:v>134.45999999999998</c:v>
                </c:pt>
                <c:pt idx="158">
                  <c:v>135</c:v>
                </c:pt>
                <c:pt idx="159">
                  <c:v>135.63</c:v>
                </c:pt>
                <c:pt idx="160">
                  <c:v>136.07999999999998</c:v>
                </c:pt>
                <c:pt idx="161">
                  <c:v>136.71</c:v>
                </c:pt>
                <c:pt idx="162">
                  <c:v>137.25</c:v>
                </c:pt>
                <c:pt idx="163">
                  <c:v>137.88</c:v>
                </c:pt>
                <c:pt idx="164">
                  <c:v>138.42000000000002</c:v>
                </c:pt>
                <c:pt idx="165">
                  <c:v>139.05000000000001</c:v>
                </c:pt>
                <c:pt idx="166">
                  <c:v>139.5</c:v>
                </c:pt>
                <c:pt idx="167">
                  <c:v>140.13</c:v>
                </c:pt>
                <c:pt idx="168">
                  <c:v>140.67000000000002</c:v>
                </c:pt>
                <c:pt idx="169">
                  <c:v>141.48000000000002</c:v>
                </c:pt>
                <c:pt idx="170">
                  <c:v>141.84</c:v>
                </c:pt>
                <c:pt idx="171">
                  <c:v>142.47</c:v>
                </c:pt>
                <c:pt idx="172">
                  <c:v>142.92000000000002</c:v>
                </c:pt>
                <c:pt idx="173">
                  <c:v>143.55000000000001</c:v>
                </c:pt>
                <c:pt idx="174">
                  <c:v>144.08999999999997</c:v>
                </c:pt>
                <c:pt idx="175">
                  <c:v>144.72</c:v>
                </c:pt>
                <c:pt idx="176">
                  <c:v>145.17000000000002</c:v>
                </c:pt>
                <c:pt idx="177">
                  <c:v>145.88999999999999</c:v>
                </c:pt>
                <c:pt idx="178">
                  <c:v>146.43</c:v>
                </c:pt>
                <c:pt idx="179">
                  <c:v>146.97</c:v>
                </c:pt>
                <c:pt idx="180">
                  <c:v>147.51</c:v>
                </c:pt>
                <c:pt idx="181">
                  <c:v>148.13999999999999</c:v>
                </c:pt>
                <c:pt idx="182">
                  <c:v>148.68</c:v>
                </c:pt>
                <c:pt idx="183">
                  <c:v>149.22</c:v>
                </c:pt>
                <c:pt idx="184">
                  <c:v>149.85000000000002</c:v>
                </c:pt>
                <c:pt idx="185">
                  <c:v>150.48000000000002</c:v>
                </c:pt>
                <c:pt idx="186">
                  <c:v>150.93</c:v>
                </c:pt>
                <c:pt idx="187">
                  <c:v>151.56</c:v>
                </c:pt>
                <c:pt idx="188">
                  <c:v>152.19</c:v>
                </c:pt>
                <c:pt idx="189">
                  <c:v>152.73000000000002</c:v>
                </c:pt>
                <c:pt idx="190">
                  <c:v>153.36000000000001</c:v>
                </c:pt>
                <c:pt idx="191">
                  <c:v>153.81</c:v>
                </c:pt>
                <c:pt idx="192">
                  <c:v>154.35</c:v>
                </c:pt>
                <c:pt idx="193">
                  <c:v>154.98000000000002</c:v>
                </c:pt>
                <c:pt idx="194">
                  <c:v>155.61000000000001</c:v>
                </c:pt>
                <c:pt idx="195">
                  <c:v>156.06</c:v>
                </c:pt>
                <c:pt idx="196">
                  <c:v>156.69</c:v>
                </c:pt>
                <c:pt idx="197">
                  <c:v>157.32</c:v>
                </c:pt>
                <c:pt idx="198">
                  <c:v>157.76999999999998</c:v>
                </c:pt>
                <c:pt idx="199">
                  <c:v>158.39999999999998</c:v>
                </c:pt>
                <c:pt idx="200">
                  <c:v>159.02999999999997</c:v>
                </c:pt>
                <c:pt idx="201">
                  <c:v>159.66</c:v>
                </c:pt>
                <c:pt idx="202">
                  <c:v>160.19999999999999</c:v>
                </c:pt>
                <c:pt idx="203">
                  <c:v>160.74</c:v>
                </c:pt>
                <c:pt idx="204">
                  <c:v>161.28</c:v>
                </c:pt>
                <c:pt idx="205">
                  <c:v>161.82</c:v>
                </c:pt>
                <c:pt idx="206">
                  <c:v>162.54</c:v>
                </c:pt>
                <c:pt idx="207">
                  <c:v>162.9</c:v>
                </c:pt>
                <c:pt idx="208">
                  <c:v>163.53</c:v>
                </c:pt>
                <c:pt idx="209">
                  <c:v>164.07</c:v>
                </c:pt>
                <c:pt idx="210">
                  <c:v>164.61</c:v>
                </c:pt>
                <c:pt idx="211">
                  <c:v>165.24</c:v>
                </c:pt>
                <c:pt idx="212">
                  <c:v>165.87</c:v>
                </c:pt>
                <c:pt idx="213">
                  <c:v>166.41</c:v>
                </c:pt>
                <c:pt idx="214">
                  <c:v>166.95</c:v>
                </c:pt>
                <c:pt idx="215">
                  <c:v>167.57999999999998</c:v>
                </c:pt>
                <c:pt idx="216">
                  <c:v>168.12</c:v>
                </c:pt>
                <c:pt idx="217">
                  <c:v>168.66</c:v>
                </c:pt>
                <c:pt idx="218">
                  <c:v>169.29000000000002</c:v>
                </c:pt>
                <c:pt idx="219">
                  <c:v>169.74</c:v>
                </c:pt>
                <c:pt idx="220">
                  <c:v>170.37</c:v>
                </c:pt>
                <c:pt idx="221">
                  <c:v>170.91</c:v>
                </c:pt>
                <c:pt idx="222">
                  <c:v>171.54</c:v>
                </c:pt>
                <c:pt idx="223">
                  <c:v>172.07999999999998</c:v>
                </c:pt>
                <c:pt idx="224">
                  <c:v>172.62</c:v>
                </c:pt>
                <c:pt idx="225">
                  <c:v>173.16</c:v>
                </c:pt>
                <c:pt idx="226">
                  <c:v>173.79</c:v>
                </c:pt>
                <c:pt idx="227">
                  <c:v>174.33</c:v>
                </c:pt>
                <c:pt idx="228">
                  <c:v>174.87</c:v>
                </c:pt>
                <c:pt idx="229">
                  <c:v>175.41</c:v>
                </c:pt>
                <c:pt idx="230">
                  <c:v>176.04</c:v>
                </c:pt>
                <c:pt idx="231">
                  <c:v>176.49</c:v>
                </c:pt>
                <c:pt idx="232">
                  <c:v>177.21</c:v>
                </c:pt>
                <c:pt idx="233">
                  <c:v>177.75</c:v>
                </c:pt>
                <c:pt idx="234">
                  <c:v>178.2</c:v>
                </c:pt>
                <c:pt idx="235">
                  <c:v>178.92000000000002</c:v>
                </c:pt>
                <c:pt idx="236">
                  <c:v>179.37</c:v>
                </c:pt>
                <c:pt idx="237">
                  <c:v>179.91000000000003</c:v>
                </c:pt>
                <c:pt idx="238">
                  <c:v>180.45</c:v>
                </c:pt>
                <c:pt idx="239">
                  <c:v>181.07999999999998</c:v>
                </c:pt>
                <c:pt idx="240">
                  <c:v>181.62</c:v>
                </c:pt>
                <c:pt idx="241">
                  <c:v>182.16000000000003</c:v>
                </c:pt>
                <c:pt idx="242">
                  <c:v>182.79000000000002</c:v>
                </c:pt>
                <c:pt idx="243">
                  <c:v>183.32999999999998</c:v>
                </c:pt>
                <c:pt idx="244">
                  <c:v>183.78</c:v>
                </c:pt>
                <c:pt idx="245">
                  <c:v>184.32</c:v>
                </c:pt>
                <c:pt idx="246">
                  <c:v>184.95</c:v>
                </c:pt>
                <c:pt idx="247">
                  <c:v>185.4</c:v>
                </c:pt>
                <c:pt idx="248">
                  <c:v>186.12</c:v>
                </c:pt>
                <c:pt idx="249">
                  <c:v>186.57</c:v>
                </c:pt>
                <c:pt idx="250">
                  <c:v>187.2</c:v>
                </c:pt>
                <c:pt idx="251">
                  <c:v>187.65</c:v>
                </c:pt>
                <c:pt idx="252">
                  <c:v>188.19</c:v>
                </c:pt>
                <c:pt idx="253">
                  <c:v>188.82</c:v>
                </c:pt>
                <c:pt idx="254">
                  <c:v>189.36</c:v>
                </c:pt>
                <c:pt idx="255">
                  <c:v>189.9</c:v>
                </c:pt>
                <c:pt idx="256">
                  <c:v>190.35</c:v>
                </c:pt>
                <c:pt idx="257">
                  <c:v>190.89</c:v>
                </c:pt>
                <c:pt idx="258">
                  <c:v>191.43</c:v>
                </c:pt>
                <c:pt idx="259">
                  <c:v>192.06</c:v>
                </c:pt>
                <c:pt idx="260">
                  <c:v>192.6</c:v>
                </c:pt>
                <c:pt idx="261">
                  <c:v>193.23000000000002</c:v>
                </c:pt>
                <c:pt idx="262">
                  <c:v>193.68</c:v>
                </c:pt>
                <c:pt idx="263">
                  <c:v>194.22</c:v>
                </c:pt>
                <c:pt idx="264">
                  <c:v>194.76</c:v>
                </c:pt>
                <c:pt idx="265">
                  <c:v>195.20999999999998</c:v>
                </c:pt>
                <c:pt idx="266">
                  <c:v>195.93</c:v>
                </c:pt>
                <c:pt idx="267">
                  <c:v>196.38</c:v>
                </c:pt>
                <c:pt idx="268">
                  <c:v>196.92000000000002</c:v>
                </c:pt>
                <c:pt idx="269">
                  <c:v>197.45999999999998</c:v>
                </c:pt>
                <c:pt idx="270">
                  <c:v>198</c:v>
                </c:pt>
                <c:pt idx="271">
                  <c:v>198.54000000000002</c:v>
                </c:pt>
                <c:pt idx="272">
                  <c:v>199.17000000000002</c:v>
                </c:pt>
                <c:pt idx="273">
                  <c:v>199.62</c:v>
                </c:pt>
                <c:pt idx="274">
                  <c:v>200.16</c:v>
                </c:pt>
                <c:pt idx="275">
                  <c:v>200.61</c:v>
                </c:pt>
                <c:pt idx="276">
                  <c:v>201.24</c:v>
                </c:pt>
                <c:pt idx="277">
                  <c:v>201.78</c:v>
                </c:pt>
                <c:pt idx="278">
                  <c:v>202.32</c:v>
                </c:pt>
                <c:pt idx="279">
                  <c:v>202.68</c:v>
                </c:pt>
                <c:pt idx="280">
                  <c:v>203.4</c:v>
                </c:pt>
                <c:pt idx="281">
                  <c:v>203.85</c:v>
                </c:pt>
                <c:pt idx="282">
                  <c:v>204.39</c:v>
                </c:pt>
                <c:pt idx="283">
                  <c:v>204.93</c:v>
                </c:pt>
                <c:pt idx="284">
                  <c:v>205.47</c:v>
                </c:pt>
                <c:pt idx="285">
                  <c:v>206.01</c:v>
                </c:pt>
                <c:pt idx="286">
                  <c:v>206.37</c:v>
                </c:pt>
                <c:pt idx="287">
                  <c:v>207</c:v>
                </c:pt>
                <c:pt idx="288">
                  <c:v>207.54</c:v>
                </c:pt>
                <c:pt idx="289">
                  <c:v>208.08</c:v>
                </c:pt>
                <c:pt idx="290">
                  <c:v>208.62</c:v>
                </c:pt>
                <c:pt idx="291">
                  <c:v>208.98</c:v>
                </c:pt>
                <c:pt idx="292">
                  <c:v>209.61</c:v>
                </c:pt>
                <c:pt idx="293">
                  <c:v>210.15</c:v>
                </c:pt>
                <c:pt idx="294">
                  <c:v>210.69</c:v>
                </c:pt>
                <c:pt idx="295">
                  <c:v>211.05</c:v>
                </c:pt>
                <c:pt idx="296">
                  <c:v>211.77</c:v>
                </c:pt>
                <c:pt idx="297">
                  <c:v>212.31</c:v>
                </c:pt>
                <c:pt idx="298">
                  <c:v>212.76</c:v>
                </c:pt>
                <c:pt idx="299">
                  <c:v>213.21</c:v>
                </c:pt>
                <c:pt idx="300">
                  <c:v>213.75</c:v>
                </c:pt>
                <c:pt idx="301">
                  <c:v>214.29</c:v>
                </c:pt>
                <c:pt idx="302">
                  <c:v>214.74</c:v>
                </c:pt>
                <c:pt idx="303">
                  <c:v>215.28</c:v>
                </c:pt>
                <c:pt idx="304">
                  <c:v>215.91</c:v>
                </c:pt>
                <c:pt idx="305">
                  <c:v>216.45</c:v>
                </c:pt>
                <c:pt idx="306">
                  <c:v>216.99</c:v>
                </c:pt>
                <c:pt idx="307">
                  <c:v>217.53</c:v>
                </c:pt>
                <c:pt idx="308">
                  <c:v>217.89</c:v>
                </c:pt>
                <c:pt idx="309">
                  <c:v>218.51999999999998</c:v>
                </c:pt>
                <c:pt idx="310">
                  <c:v>218.97</c:v>
                </c:pt>
                <c:pt idx="311">
                  <c:v>219.51</c:v>
                </c:pt>
                <c:pt idx="312">
                  <c:v>220.05</c:v>
                </c:pt>
                <c:pt idx="313">
                  <c:v>220.5</c:v>
                </c:pt>
                <c:pt idx="314">
                  <c:v>220.95</c:v>
                </c:pt>
                <c:pt idx="315">
                  <c:v>221.49</c:v>
                </c:pt>
                <c:pt idx="316">
                  <c:v>222.03</c:v>
                </c:pt>
                <c:pt idx="317">
                  <c:v>222.57</c:v>
                </c:pt>
                <c:pt idx="318">
                  <c:v>223.01999999999998</c:v>
                </c:pt>
                <c:pt idx="319">
                  <c:v>223.56</c:v>
                </c:pt>
                <c:pt idx="320">
                  <c:v>224.10000000000002</c:v>
                </c:pt>
                <c:pt idx="321">
                  <c:v>224.55</c:v>
                </c:pt>
                <c:pt idx="322">
                  <c:v>225.09</c:v>
                </c:pt>
                <c:pt idx="323">
                  <c:v>225.54000000000002</c:v>
                </c:pt>
                <c:pt idx="324">
                  <c:v>226.07999999999998</c:v>
                </c:pt>
                <c:pt idx="325">
                  <c:v>226.62</c:v>
                </c:pt>
                <c:pt idx="326">
                  <c:v>227.16000000000003</c:v>
                </c:pt>
                <c:pt idx="327">
                  <c:v>227.61</c:v>
                </c:pt>
                <c:pt idx="328">
                  <c:v>228.14999999999998</c:v>
                </c:pt>
                <c:pt idx="329">
                  <c:v>228.51</c:v>
                </c:pt>
                <c:pt idx="330">
                  <c:v>229.14</c:v>
                </c:pt>
                <c:pt idx="331">
                  <c:v>229.5</c:v>
                </c:pt>
                <c:pt idx="332">
                  <c:v>230.13</c:v>
                </c:pt>
                <c:pt idx="333">
                  <c:v>230.57999999999998</c:v>
                </c:pt>
                <c:pt idx="334">
                  <c:v>231.12</c:v>
                </c:pt>
                <c:pt idx="335">
                  <c:v>231.57</c:v>
                </c:pt>
                <c:pt idx="336">
                  <c:v>231.93</c:v>
                </c:pt>
                <c:pt idx="337">
                  <c:v>232.56</c:v>
                </c:pt>
                <c:pt idx="338">
                  <c:v>233.10000000000002</c:v>
                </c:pt>
                <c:pt idx="339">
                  <c:v>233.45999999999998</c:v>
                </c:pt>
                <c:pt idx="340">
                  <c:v>234</c:v>
                </c:pt>
                <c:pt idx="341">
                  <c:v>234.54000000000002</c:v>
                </c:pt>
                <c:pt idx="342">
                  <c:v>234.99</c:v>
                </c:pt>
                <c:pt idx="343">
                  <c:v>235.44</c:v>
                </c:pt>
                <c:pt idx="344">
                  <c:v>235.98000000000002</c:v>
                </c:pt>
                <c:pt idx="345">
                  <c:v>236.51999999999998</c:v>
                </c:pt>
                <c:pt idx="346">
                  <c:v>236.97</c:v>
                </c:pt>
                <c:pt idx="347">
                  <c:v>237.42000000000002</c:v>
                </c:pt>
                <c:pt idx="348">
                  <c:v>237.87</c:v>
                </c:pt>
                <c:pt idx="349">
                  <c:v>238.5</c:v>
                </c:pt>
                <c:pt idx="350">
                  <c:v>238.86</c:v>
                </c:pt>
                <c:pt idx="351">
                  <c:v>239.39999999999998</c:v>
                </c:pt>
                <c:pt idx="352">
                  <c:v>239.85000000000002</c:v>
                </c:pt>
                <c:pt idx="353">
                  <c:v>240.20999999999998</c:v>
                </c:pt>
                <c:pt idx="354">
                  <c:v>240.83999999999997</c:v>
                </c:pt>
                <c:pt idx="355">
                  <c:v>241.29000000000002</c:v>
                </c:pt>
                <c:pt idx="356">
                  <c:v>241.64999999999998</c:v>
                </c:pt>
                <c:pt idx="357">
                  <c:v>242.27999999999997</c:v>
                </c:pt>
                <c:pt idx="358">
                  <c:v>242.82</c:v>
                </c:pt>
                <c:pt idx="359">
                  <c:v>243.18</c:v>
                </c:pt>
                <c:pt idx="360">
                  <c:v>243.72</c:v>
                </c:pt>
                <c:pt idx="361">
                  <c:v>244.26</c:v>
                </c:pt>
                <c:pt idx="362">
                  <c:v>244.62</c:v>
                </c:pt>
                <c:pt idx="363">
                  <c:v>245.07</c:v>
                </c:pt>
                <c:pt idx="364">
                  <c:v>245.61</c:v>
                </c:pt>
                <c:pt idx="365">
                  <c:v>246.06</c:v>
                </c:pt>
                <c:pt idx="366">
                  <c:v>246.51</c:v>
                </c:pt>
                <c:pt idx="367">
                  <c:v>247.05</c:v>
                </c:pt>
                <c:pt idx="368">
                  <c:v>247.5</c:v>
                </c:pt>
                <c:pt idx="369">
                  <c:v>247.95000000000002</c:v>
                </c:pt>
                <c:pt idx="370">
                  <c:v>248.39999999999998</c:v>
                </c:pt>
                <c:pt idx="371">
                  <c:v>248.85000000000002</c:v>
                </c:pt>
                <c:pt idx="372">
                  <c:v>249.3</c:v>
                </c:pt>
                <c:pt idx="373">
                  <c:v>249.83999999999997</c:v>
                </c:pt>
                <c:pt idx="374">
                  <c:v>250.29000000000002</c:v>
                </c:pt>
                <c:pt idx="375">
                  <c:v>250.74</c:v>
                </c:pt>
                <c:pt idx="376">
                  <c:v>251.27999999999997</c:v>
                </c:pt>
                <c:pt idx="377">
                  <c:v>251.64</c:v>
                </c:pt>
                <c:pt idx="378">
                  <c:v>252.27</c:v>
                </c:pt>
                <c:pt idx="379">
                  <c:v>252.54000000000002</c:v>
                </c:pt>
                <c:pt idx="380">
                  <c:v>253.07999999999998</c:v>
                </c:pt>
                <c:pt idx="381">
                  <c:v>253.53</c:v>
                </c:pt>
                <c:pt idx="382">
                  <c:v>253.98000000000002</c:v>
                </c:pt>
                <c:pt idx="383">
                  <c:v>254.33999999999997</c:v>
                </c:pt>
                <c:pt idx="384">
                  <c:v>254.88</c:v>
                </c:pt>
                <c:pt idx="385">
                  <c:v>255.42000000000002</c:v>
                </c:pt>
                <c:pt idx="386">
                  <c:v>255.87</c:v>
                </c:pt>
                <c:pt idx="387">
                  <c:v>256.23</c:v>
                </c:pt>
                <c:pt idx="388">
                  <c:v>256.68</c:v>
                </c:pt>
                <c:pt idx="389">
                  <c:v>257.13</c:v>
                </c:pt>
                <c:pt idx="390">
                  <c:v>257.67</c:v>
                </c:pt>
                <c:pt idx="391">
                  <c:v>258.12</c:v>
                </c:pt>
                <c:pt idx="392">
                  <c:v>258.57</c:v>
                </c:pt>
                <c:pt idx="393">
                  <c:v>259.02</c:v>
                </c:pt>
                <c:pt idx="394">
                  <c:v>259.47000000000003</c:v>
                </c:pt>
                <c:pt idx="395">
                  <c:v>259.92</c:v>
                </c:pt>
                <c:pt idx="396">
                  <c:v>260.27999999999997</c:v>
                </c:pt>
                <c:pt idx="397">
                  <c:v>260.82</c:v>
                </c:pt>
                <c:pt idx="398">
                  <c:v>261.27</c:v>
                </c:pt>
                <c:pt idx="399">
                  <c:v>261.72000000000003</c:v>
                </c:pt>
                <c:pt idx="400">
                  <c:v>262.08</c:v>
                </c:pt>
                <c:pt idx="401">
                  <c:v>262.52999999999997</c:v>
                </c:pt>
                <c:pt idx="402">
                  <c:v>262.98</c:v>
                </c:pt>
                <c:pt idx="403">
                  <c:v>263.52</c:v>
                </c:pt>
                <c:pt idx="404">
                  <c:v>263.97000000000003</c:v>
                </c:pt>
                <c:pt idx="405">
                  <c:v>264.33</c:v>
                </c:pt>
                <c:pt idx="406">
                  <c:v>264.77999999999997</c:v>
                </c:pt>
                <c:pt idx="407">
                  <c:v>265.23</c:v>
                </c:pt>
                <c:pt idx="408">
                  <c:v>265.77</c:v>
                </c:pt>
                <c:pt idx="409">
                  <c:v>266.13</c:v>
                </c:pt>
                <c:pt idx="410">
                  <c:v>266.58</c:v>
                </c:pt>
                <c:pt idx="411">
                  <c:v>267.02999999999997</c:v>
                </c:pt>
                <c:pt idx="412">
                  <c:v>267.48</c:v>
                </c:pt>
                <c:pt idx="413">
                  <c:v>268.02</c:v>
                </c:pt>
                <c:pt idx="414">
                  <c:v>268.38</c:v>
                </c:pt>
                <c:pt idx="415">
                  <c:v>268.74</c:v>
                </c:pt>
                <c:pt idx="416">
                  <c:v>269.28000000000003</c:v>
                </c:pt>
                <c:pt idx="417">
                  <c:v>269.64</c:v>
                </c:pt>
                <c:pt idx="418">
                  <c:v>270.09000000000003</c:v>
                </c:pt>
                <c:pt idx="419">
                  <c:v>270.63</c:v>
                </c:pt>
                <c:pt idx="420">
                  <c:v>270.99</c:v>
                </c:pt>
                <c:pt idx="421">
                  <c:v>271.44</c:v>
                </c:pt>
                <c:pt idx="422">
                  <c:v>271.89</c:v>
                </c:pt>
                <c:pt idx="423">
                  <c:v>272.34000000000003</c:v>
                </c:pt>
                <c:pt idx="424">
                  <c:v>272.7</c:v>
                </c:pt>
                <c:pt idx="425">
                  <c:v>273.24</c:v>
                </c:pt>
                <c:pt idx="426">
                  <c:v>273.60000000000002</c:v>
                </c:pt>
                <c:pt idx="427">
                  <c:v>274.05</c:v>
                </c:pt>
                <c:pt idx="428">
                  <c:v>274.40999999999997</c:v>
                </c:pt>
                <c:pt idx="429">
                  <c:v>274.86</c:v>
                </c:pt>
                <c:pt idx="430">
                  <c:v>275.31</c:v>
                </c:pt>
                <c:pt idx="431">
                  <c:v>275.76</c:v>
                </c:pt>
                <c:pt idx="432">
                  <c:v>276.12</c:v>
                </c:pt>
                <c:pt idx="433">
                  <c:v>276.57</c:v>
                </c:pt>
                <c:pt idx="434">
                  <c:v>277.02</c:v>
                </c:pt>
                <c:pt idx="435">
                  <c:v>277.38</c:v>
                </c:pt>
                <c:pt idx="436">
                  <c:v>277.91999999999996</c:v>
                </c:pt>
                <c:pt idx="437">
                  <c:v>278.27999999999997</c:v>
                </c:pt>
                <c:pt idx="438">
                  <c:v>278.73</c:v>
                </c:pt>
                <c:pt idx="439">
                  <c:v>279.09000000000003</c:v>
                </c:pt>
                <c:pt idx="440">
                  <c:v>279.53999999999996</c:v>
                </c:pt>
                <c:pt idx="441">
                  <c:v>279.99</c:v>
                </c:pt>
                <c:pt idx="442">
                  <c:v>280.35000000000002</c:v>
                </c:pt>
                <c:pt idx="443">
                  <c:v>280.89</c:v>
                </c:pt>
                <c:pt idx="444">
                  <c:v>281.25</c:v>
                </c:pt>
                <c:pt idx="445">
                  <c:v>281.70000000000005</c:v>
                </c:pt>
                <c:pt idx="446">
                  <c:v>282.05999999999995</c:v>
                </c:pt>
                <c:pt idx="447">
                  <c:v>282.60000000000002</c:v>
                </c:pt>
                <c:pt idx="448">
                  <c:v>282.87</c:v>
                </c:pt>
                <c:pt idx="449">
                  <c:v>283.32000000000005</c:v>
                </c:pt>
                <c:pt idx="450">
                  <c:v>283.77</c:v>
                </c:pt>
                <c:pt idx="451">
                  <c:v>284.22000000000003</c:v>
                </c:pt>
                <c:pt idx="452">
                  <c:v>284.67</c:v>
                </c:pt>
                <c:pt idx="453">
                  <c:v>285.02999999999997</c:v>
                </c:pt>
                <c:pt idx="454">
                  <c:v>285.39</c:v>
                </c:pt>
                <c:pt idx="455">
                  <c:v>285.93</c:v>
                </c:pt>
                <c:pt idx="456">
                  <c:v>286.29000000000002</c:v>
                </c:pt>
                <c:pt idx="457">
                  <c:v>286.74</c:v>
                </c:pt>
                <c:pt idx="458">
                  <c:v>287.10000000000002</c:v>
                </c:pt>
                <c:pt idx="459">
                  <c:v>287.55</c:v>
                </c:pt>
                <c:pt idx="460">
                  <c:v>287.91000000000003</c:v>
                </c:pt>
                <c:pt idx="461">
                  <c:v>288.36</c:v>
                </c:pt>
                <c:pt idx="462">
                  <c:v>288.72000000000003</c:v>
                </c:pt>
                <c:pt idx="463">
                  <c:v>289.17</c:v>
                </c:pt>
                <c:pt idx="464">
                  <c:v>289.52999999999997</c:v>
                </c:pt>
                <c:pt idx="465">
                  <c:v>289.89</c:v>
                </c:pt>
                <c:pt idx="466">
                  <c:v>290.34000000000003</c:v>
                </c:pt>
                <c:pt idx="467">
                  <c:v>290.61</c:v>
                </c:pt>
                <c:pt idx="468">
                  <c:v>291.14999999999998</c:v>
                </c:pt>
                <c:pt idx="469">
                  <c:v>291.41999999999996</c:v>
                </c:pt>
                <c:pt idx="470">
                  <c:v>291.96000000000004</c:v>
                </c:pt>
                <c:pt idx="471">
                  <c:v>292.32</c:v>
                </c:pt>
                <c:pt idx="472">
                  <c:v>292.68</c:v>
                </c:pt>
                <c:pt idx="473">
                  <c:v>293.13</c:v>
                </c:pt>
                <c:pt idx="474">
                  <c:v>293.49</c:v>
                </c:pt>
                <c:pt idx="475">
                  <c:v>293.85000000000002</c:v>
                </c:pt>
                <c:pt idx="476">
                  <c:v>294.21000000000004</c:v>
                </c:pt>
                <c:pt idx="477">
                  <c:v>294.65999999999997</c:v>
                </c:pt>
                <c:pt idx="478">
                  <c:v>295.02</c:v>
                </c:pt>
                <c:pt idx="479">
                  <c:v>295.47000000000003</c:v>
                </c:pt>
                <c:pt idx="480">
                  <c:v>295.92</c:v>
                </c:pt>
                <c:pt idx="481">
                  <c:v>296.27999999999997</c:v>
                </c:pt>
                <c:pt idx="482">
                  <c:v>296.64</c:v>
                </c:pt>
                <c:pt idx="483">
                  <c:v>297.09000000000003</c:v>
                </c:pt>
                <c:pt idx="484">
                  <c:v>297.45000000000005</c:v>
                </c:pt>
                <c:pt idx="485">
                  <c:v>297.89999999999998</c:v>
                </c:pt>
                <c:pt idx="486">
                  <c:v>298.26</c:v>
                </c:pt>
                <c:pt idx="487">
                  <c:v>298.62</c:v>
                </c:pt>
                <c:pt idx="488">
                  <c:v>298.98</c:v>
                </c:pt>
                <c:pt idx="489">
                  <c:v>299.52</c:v>
                </c:pt>
                <c:pt idx="490">
                  <c:v>299.78999999999996</c:v>
                </c:pt>
                <c:pt idx="491">
                  <c:v>300.24</c:v>
                </c:pt>
                <c:pt idx="492">
                  <c:v>300.51</c:v>
                </c:pt>
                <c:pt idx="493">
                  <c:v>300.95999999999998</c:v>
                </c:pt>
                <c:pt idx="494">
                  <c:v>301.40999999999997</c:v>
                </c:pt>
                <c:pt idx="495">
                  <c:v>301.77</c:v>
                </c:pt>
                <c:pt idx="496">
                  <c:v>302.22000000000003</c:v>
                </c:pt>
                <c:pt idx="497">
                  <c:v>302.49</c:v>
                </c:pt>
                <c:pt idx="498">
                  <c:v>302.94</c:v>
                </c:pt>
                <c:pt idx="499">
                  <c:v>303.3</c:v>
                </c:pt>
                <c:pt idx="500">
                  <c:v>303.65999999999997</c:v>
                </c:pt>
                <c:pt idx="501">
                  <c:v>304.11</c:v>
                </c:pt>
                <c:pt idx="502">
                  <c:v>304.38</c:v>
                </c:pt>
                <c:pt idx="503">
                  <c:v>304.83000000000004</c:v>
                </c:pt>
                <c:pt idx="504">
                  <c:v>305.19</c:v>
                </c:pt>
                <c:pt idx="505">
                  <c:v>305.64</c:v>
                </c:pt>
                <c:pt idx="506">
                  <c:v>306</c:v>
                </c:pt>
                <c:pt idx="507">
                  <c:v>306.36</c:v>
                </c:pt>
                <c:pt idx="508">
                  <c:v>306.72000000000003</c:v>
                </c:pt>
                <c:pt idx="509">
                  <c:v>307.08</c:v>
                </c:pt>
                <c:pt idx="510">
                  <c:v>307.52999999999997</c:v>
                </c:pt>
                <c:pt idx="511">
                  <c:v>307.89</c:v>
                </c:pt>
                <c:pt idx="512">
                  <c:v>308.25</c:v>
                </c:pt>
                <c:pt idx="513">
                  <c:v>308.61</c:v>
                </c:pt>
                <c:pt idx="514">
                  <c:v>308.97000000000003</c:v>
                </c:pt>
                <c:pt idx="515">
                  <c:v>309.33000000000004</c:v>
                </c:pt>
                <c:pt idx="516">
                  <c:v>309.77999999999997</c:v>
                </c:pt>
                <c:pt idx="517">
                  <c:v>310.14</c:v>
                </c:pt>
                <c:pt idx="518">
                  <c:v>310.5</c:v>
                </c:pt>
                <c:pt idx="519">
                  <c:v>310.86</c:v>
                </c:pt>
                <c:pt idx="520">
                  <c:v>311.31</c:v>
                </c:pt>
                <c:pt idx="521">
                  <c:v>311.67</c:v>
                </c:pt>
                <c:pt idx="522">
                  <c:v>312.02999999999997</c:v>
                </c:pt>
                <c:pt idx="523">
                  <c:v>312.39</c:v>
                </c:pt>
                <c:pt idx="524">
                  <c:v>312.75</c:v>
                </c:pt>
                <c:pt idx="525">
                  <c:v>313.11</c:v>
                </c:pt>
                <c:pt idx="526">
                  <c:v>313.56</c:v>
                </c:pt>
                <c:pt idx="527">
                  <c:v>313.91999999999996</c:v>
                </c:pt>
                <c:pt idx="528">
                  <c:v>314.27999999999997</c:v>
                </c:pt>
                <c:pt idx="529">
                  <c:v>314.64</c:v>
                </c:pt>
                <c:pt idx="530">
                  <c:v>315.08999999999997</c:v>
                </c:pt>
                <c:pt idx="531">
                  <c:v>315.45</c:v>
                </c:pt>
                <c:pt idx="532">
                  <c:v>315.81</c:v>
                </c:pt>
                <c:pt idx="533">
                  <c:v>316.08000000000004</c:v>
                </c:pt>
                <c:pt idx="534">
                  <c:v>316.52999999999997</c:v>
                </c:pt>
                <c:pt idx="535">
                  <c:v>316.89</c:v>
                </c:pt>
                <c:pt idx="536">
                  <c:v>317.25</c:v>
                </c:pt>
                <c:pt idx="537">
                  <c:v>317.61</c:v>
                </c:pt>
                <c:pt idx="538">
                  <c:v>318.06</c:v>
                </c:pt>
                <c:pt idx="539">
                  <c:v>318.33</c:v>
                </c:pt>
                <c:pt idx="540">
                  <c:v>318.69</c:v>
                </c:pt>
                <c:pt idx="541">
                  <c:v>319.14</c:v>
                </c:pt>
                <c:pt idx="542">
                  <c:v>319.40999999999997</c:v>
                </c:pt>
                <c:pt idx="543">
                  <c:v>319.86</c:v>
                </c:pt>
                <c:pt idx="544">
                  <c:v>320.13</c:v>
                </c:pt>
                <c:pt idx="545">
                  <c:v>320.58000000000004</c:v>
                </c:pt>
                <c:pt idx="546">
                  <c:v>320.94</c:v>
                </c:pt>
                <c:pt idx="547">
                  <c:v>321.20999999999998</c:v>
                </c:pt>
                <c:pt idx="548">
                  <c:v>321.65999999999997</c:v>
                </c:pt>
                <c:pt idx="549">
                  <c:v>322.11</c:v>
                </c:pt>
                <c:pt idx="550">
                  <c:v>322.38</c:v>
                </c:pt>
                <c:pt idx="551">
                  <c:v>322.74</c:v>
                </c:pt>
                <c:pt idx="552">
                  <c:v>323.10000000000002</c:v>
                </c:pt>
                <c:pt idx="553">
                  <c:v>323.46000000000004</c:v>
                </c:pt>
                <c:pt idx="554">
                  <c:v>323.82</c:v>
                </c:pt>
                <c:pt idx="555">
                  <c:v>324.18</c:v>
                </c:pt>
                <c:pt idx="556">
                  <c:v>324.53999999999996</c:v>
                </c:pt>
                <c:pt idx="557">
                  <c:v>324.89999999999998</c:v>
                </c:pt>
                <c:pt idx="558">
                  <c:v>325.26</c:v>
                </c:pt>
                <c:pt idx="559">
                  <c:v>325.52999999999997</c:v>
                </c:pt>
                <c:pt idx="560">
                  <c:v>325.89</c:v>
                </c:pt>
                <c:pt idx="561">
                  <c:v>326.25</c:v>
                </c:pt>
                <c:pt idx="562">
                  <c:v>326.7</c:v>
                </c:pt>
                <c:pt idx="563">
                  <c:v>326.97000000000003</c:v>
                </c:pt>
                <c:pt idx="564">
                  <c:v>327.42</c:v>
                </c:pt>
                <c:pt idx="565">
                  <c:v>327.78</c:v>
                </c:pt>
                <c:pt idx="566">
                  <c:v>328.14</c:v>
                </c:pt>
                <c:pt idx="567">
                  <c:v>328.40999999999997</c:v>
                </c:pt>
                <c:pt idx="568">
                  <c:v>328.86</c:v>
                </c:pt>
                <c:pt idx="569">
                  <c:v>329.13</c:v>
                </c:pt>
                <c:pt idx="570">
                  <c:v>329.49</c:v>
                </c:pt>
                <c:pt idx="571">
                  <c:v>329.85</c:v>
                </c:pt>
                <c:pt idx="572">
                  <c:v>330.3</c:v>
                </c:pt>
                <c:pt idx="573">
                  <c:v>330.57000000000005</c:v>
                </c:pt>
                <c:pt idx="574">
                  <c:v>331.02</c:v>
                </c:pt>
                <c:pt idx="575">
                  <c:v>331.38</c:v>
                </c:pt>
                <c:pt idx="576">
                  <c:v>331.56</c:v>
                </c:pt>
                <c:pt idx="577">
                  <c:v>331.92</c:v>
                </c:pt>
                <c:pt idx="578">
                  <c:v>332.28</c:v>
                </c:pt>
                <c:pt idx="579">
                  <c:v>332.73</c:v>
                </c:pt>
                <c:pt idx="580">
                  <c:v>333.09000000000003</c:v>
                </c:pt>
                <c:pt idx="581">
                  <c:v>333.36</c:v>
                </c:pt>
                <c:pt idx="582">
                  <c:v>333.72</c:v>
                </c:pt>
                <c:pt idx="583">
                  <c:v>334.08</c:v>
                </c:pt>
                <c:pt idx="584">
                  <c:v>334.44</c:v>
                </c:pt>
                <c:pt idx="585">
                  <c:v>334.8</c:v>
                </c:pt>
                <c:pt idx="586">
                  <c:v>335.07</c:v>
                </c:pt>
                <c:pt idx="587">
                  <c:v>335.43</c:v>
                </c:pt>
                <c:pt idx="588">
                  <c:v>335.78999999999996</c:v>
                </c:pt>
                <c:pt idx="589">
                  <c:v>336.15</c:v>
                </c:pt>
                <c:pt idx="590">
                  <c:v>336.51</c:v>
                </c:pt>
                <c:pt idx="591">
                  <c:v>336.87</c:v>
                </c:pt>
                <c:pt idx="592">
                  <c:v>337.14</c:v>
                </c:pt>
                <c:pt idx="593">
                  <c:v>337.5</c:v>
                </c:pt>
                <c:pt idx="594">
                  <c:v>337.86</c:v>
                </c:pt>
                <c:pt idx="595">
                  <c:v>338.22</c:v>
                </c:pt>
                <c:pt idx="596">
                  <c:v>338.49</c:v>
                </c:pt>
                <c:pt idx="597">
                  <c:v>338.76</c:v>
                </c:pt>
                <c:pt idx="598">
                  <c:v>339.21000000000004</c:v>
                </c:pt>
                <c:pt idx="599">
                  <c:v>339.48</c:v>
                </c:pt>
                <c:pt idx="600">
                  <c:v>339.84000000000003</c:v>
                </c:pt>
                <c:pt idx="601">
                  <c:v>340.11</c:v>
                </c:pt>
                <c:pt idx="602">
                  <c:v>340.56</c:v>
                </c:pt>
                <c:pt idx="603">
                  <c:v>340.91999999999996</c:v>
                </c:pt>
                <c:pt idx="604">
                  <c:v>341.19</c:v>
                </c:pt>
                <c:pt idx="605">
                  <c:v>341.55</c:v>
                </c:pt>
                <c:pt idx="606">
                  <c:v>341.91</c:v>
                </c:pt>
                <c:pt idx="607">
                  <c:v>342.17999999999995</c:v>
                </c:pt>
                <c:pt idx="608">
                  <c:v>342.53999999999996</c:v>
                </c:pt>
                <c:pt idx="609">
                  <c:v>342.72</c:v>
                </c:pt>
                <c:pt idx="610">
                  <c:v>343.17</c:v>
                </c:pt>
                <c:pt idx="611">
                  <c:v>343.53</c:v>
                </c:pt>
                <c:pt idx="612">
                  <c:v>343.79999999999995</c:v>
                </c:pt>
                <c:pt idx="613">
                  <c:v>344.15999999999997</c:v>
                </c:pt>
                <c:pt idx="614">
                  <c:v>344.52</c:v>
                </c:pt>
                <c:pt idx="615">
                  <c:v>344.88</c:v>
                </c:pt>
                <c:pt idx="616">
                  <c:v>345.15</c:v>
                </c:pt>
                <c:pt idx="617">
                  <c:v>345.51</c:v>
                </c:pt>
                <c:pt idx="618">
                  <c:v>345.87</c:v>
                </c:pt>
                <c:pt idx="619">
                  <c:v>346.14</c:v>
                </c:pt>
                <c:pt idx="620">
                  <c:v>346.5</c:v>
                </c:pt>
                <c:pt idx="621">
                  <c:v>346.86</c:v>
                </c:pt>
                <c:pt idx="622">
                  <c:v>347.13</c:v>
                </c:pt>
                <c:pt idx="623">
                  <c:v>347.49</c:v>
                </c:pt>
                <c:pt idx="624">
                  <c:v>347.85</c:v>
                </c:pt>
                <c:pt idx="625">
                  <c:v>348.03</c:v>
                </c:pt>
                <c:pt idx="626">
                  <c:v>348.48</c:v>
                </c:pt>
                <c:pt idx="627">
                  <c:v>348.75</c:v>
                </c:pt>
                <c:pt idx="628">
                  <c:v>349.02</c:v>
                </c:pt>
                <c:pt idx="629">
                  <c:v>349.47</c:v>
                </c:pt>
                <c:pt idx="630">
                  <c:v>349.74</c:v>
                </c:pt>
                <c:pt idx="631">
                  <c:v>350.1</c:v>
                </c:pt>
                <c:pt idx="632">
                  <c:v>350.37</c:v>
                </c:pt>
                <c:pt idx="633">
                  <c:v>350.64</c:v>
                </c:pt>
                <c:pt idx="634">
                  <c:v>351.09000000000003</c:v>
                </c:pt>
                <c:pt idx="635">
                  <c:v>351.27</c:v>
                </c:pt>
                <c:pt idx="636">
                  <c:v>351.63</c:v>
                </c:pt>
                <c:pt idx="637">
                  <c:v>351.99</c:v>
                </c:pt>
                <c:pt idx="638">
                  <c:v>352.26</c:v>
                </c:pt>
                <c:pt idx="639">
                  <c:v>352.62</c:v>
                </c:pt>
                <c:pt idx="640">
                  <c:v>352.89</c:v>
                </c:pt>
                <c:pt idx="641">
                  <c:v>353.15999999999997</c:v>
                </c:pt>
                <c:pt idx="642">
                  <c:v>353.52</c:v>
                </c:pt>
                <c:pt idx="643">
                  <c:v>353.88</c:v>
                </c:pt>
                <c:pt idx="644">
                  <c:v>354.15</c:v>
                </c:pt>
                <c:pt idx="645">
                  <c:v>354.51</c:v>
                </c:pt>
                <c:pt idx="646">
                  <c:v>354.78</c:v>
                </c:pt>
                <c:pt idx="647">
                  <c:v>355.04999999999995</c:v>
                </c:pt>
                <c:pt idx="648">
                  <c:v>355.5</c:v>
                </c:pt>
                <c:pt idx="649">
                  <c:v>355.68</c:v>
                </c:pt>
                <c:pt idx="650">
                  <c:v>356.04</c:v>
                </c:pt>
                <c:pt idx="651">
                  <c:v>356.4</c:v>
                </c:pt>
                <c:pt idx="652">
                  <c:v>356.66999999999996</c:v>
                </c:pt>
                <c:pt idx="653">
                  <c:v>357.03</c:v>
                </c:pt>
                <c:pt idx="654">
                  <c:v>357.3</c:v>
                </c:pt>
                <c:pt idx="655">
                  <c:v>357.65999999999997</c:v>
                </c:pt>
                <c:pt idx="656">
                  <c:v>357.92999999999995</c:v>
                </c:pt>
                <c:pt idx="657">
                  <c:v>358.2</c:v>
                </c:pt>
                <c:pt idx="658">
                  <c:v>358.38</c:v>
                </c:pt>
                <c:pt idx="659">
                  <c:v>358.83000000000004</c:v>
                </c:pt>
                <c:pt idx="660">
                  <c:v>359.1</c:v>
                </c:pt>
                <c:pt idx="661">
                  <c:v>359.37</c:v>
                </c:pt>
                <c:pt idx="662">
                  <c:v>359.73</c:v>
                </c:pt>
                <c:pt idx="663">
                  <c:v>360</c:v>
                </c:pt>
                <c:pt idx="664">
                  <c:v>360.27</c:v>
                </c:pt>
                <c:pt idx="665">
                  <c:v>360.63</c:v>
                </c:pt>
                <c:pt idx="666">
                  <c:v>360.9</c:v>
                </c:pt>
                <c:pt idx="667">
                  <c:v>361.26</c:v>
                </c:pt>
                <c:pt idx="668">
                  <c:v>361.53</c:v>
                </c:pt>
                <c:pt idx="669">
                  <c:v>361.89</c:v>
                </c:pt>
                <c:pt idx="670">
                  <c:v>362.07</c:v>
                </c:pt>
                <c:pt idx="671">
                  <c:v>362.34000000000003</c:v>
                </c:pt>
                <c:pt idx="672">
                  <c:v>362.61</c:v>
                </c:pt>
                <c:pt idx="673">
                  <c:v>362.97</c:v>
                </c:pt>
                <c:pt idx="674">
                  <c:v>363.24</c:v>
                </c:pt>
                <c:pt idx="675">
                  <c:v>363.6</c:v>
                </c:pt>
                <c:pt idx="676">
                  <c:v>363.87</c:v>
                </c:pt>
                <c:pt idx="677">
                  <c:v>364.14</c:v>
                </c:pt>
                <c:pt idx="678">
                  <c:v>364.40999999999997</c:v>
                </c:pt>
                <c:pt idx="679">
                  <c:v>364.77</c:v>
                </c:pt>
                <c:pt idx="680">
                  <c:v>365.13</c:v>
                </c:pt>
                <c:pt idx="681">
                  <c:v>365.31</c:v>
                </c:pt>
                <c:pt idx="682">
                  <c:v>365.58000000000004</c:v>
                </c:pt>
                <c:pt idx="683">
                  <c:v>366.03</c:v>
                </c:pt>
                <c:pt idx="684">
                  <c:v>366.21</c:v>
                </c:pt>
                <c:pt idx="685">
                  <c:v>366.48</c:v>
                </c:pt>
                <c:pt idx="686">
                  <c:v>366.75</c:v>
                </c:pt>
                <c:pt idx="687">
                  <c:v>367.11</c:v>
                </c:pt>
                <c:pt idx="688">
                  <c:v>367.29</c:v>
                </c:pt>
                <c:pt idx="689">
                  <c:v>367.74</c:v>
                </c:pt>
                <c:pt idx="690">
                  <c:v>368.01</c:v>
                </c:pt>
                <c:pt idx="691">
                  <c:v>368.28</c:v>
                </c:pt>
                <c:pt idx="692">
                  <c:v>368.46000000000004</c:v>
                </c:pt>
                <c:pt idx="693">
                  <c:v>368.82000000000005</c:v>
                </c:pt>
                <c:pt idx="694">
                  <c:v>369.09000000000003</c:v>
                </c:pt>
                <c:pt idx="695">
                  <c:v>369.36</c:v>
                </c:pt>
                <c:pt idx="696">
                  <c:v>369.63</c:v>
                </c:pt>
                <c:pt idx="697">
                  <c:v>369.9</c:v>
                </c:pt>
                <c:pt idx="698">
                  <c:v>370.17</c:v>
                </c:pt>
                <c:pt idx="699">
                  <c:v>370.44</c:v>
                </c:pt>
                <c:pt idx="700">
                  <c:v>370.8</c:v>
                </c:pt>
                <c:pt idx="701">
                  <c:v>370.98</c:v>
                </c:pt>
                <c:pt idx="702">
                  <c:v>371.34000000000003</c:v>
                </c:pt>
                <c:pt idx="703">
                  <c:v>371.61</c:v>
                </c:pt>
                <c:pt idx="704">
                  <c:v>371.78999999999996</c:v>
                </c:pt>
                <c:pt idx="705">
                  <c:v>372.15</c:v>
                </c:pt>
                <c:pt idx="706">
                  <c:v>372.51</c:v>
                </c:pt>
                <c:pt idx="707">
                  <c:v>372.69</c:v>
                </c:pt>
                <c:pt idx="708">
                  <c:v>372.96000000000004</c:v>
                </c:pt>
                <c:pt idx="709">
                  <c:v>373.23</c:v>
                </c:pt>
                <c:pt idx="710">
                  <c:v>373.5</c:v>
                </c:pt>
                <c:pt idx="711">
                  <c:v>373.77</c:v>
                </c:pt>
                <c:pt idx="712">
                  <c:v>374.03999999999996</c:v>
                </c:pt>
                <c:pt idx="713">
                  <c:v>374.31</c:v>
                </c:pt>
                <c:pt idx="714">
                  <c:v>374.66999999999996</c:v>
                </c:pt>
                <c:pt idx="715">
                  <c:v>374.85</c:v>
                </c:pt>
                <c:pt idx="716">
                  <c:v>375.21000000000004</c:v>
                </c:pt>
                <c:pt idx="717">
                  <c:v>375.39</c:v>
                </c:pt>
                <c:pt idx="718">
                  <c:v>375.66</c:v>
                </c:pt>
                <c:pt idx="719">
                  <c:v>375.92999999999995</c:v>
                </c:pt>
                <c:pt idx="720">
                  <c:v>376.28999999999996</c:v>
                </c:pt>
                <c:pt idx="721">
                  <c:v>376.56</c:v>
                </c:pt>
                <c:pt idx="722">
                  <c:v>376.65</c:v>
                </c:pt>
                <c:pt idx="723">
                  <c:v>377.1</c:v>
                </c:pt>
                <c:pt idx="724">
                  <c:v>377.37</c:v>
                </c:pt>
                <c:pt idx="725">
                  <c:v>377.54999999999995</c:v>
                </c:pt>
                <c:pt idx="726">
                  <c:v>377.82</c:v>
                </c:pt>
                <c:pt idx="727">
                  <c:v>378.09000000000003</c:v>
                </c:pt>
                <c:pt idx="728">
                  <c:v>378.36</c:v>
                </c:pt>
                <c:pt idx="729">
                  <c:v>378.72</c:v>
                </c:pt>
                <c:pt idx="730">
                  <c:v>378.99</c:v>
                </c:pt>
                <c:pt idx="731">
                  <c:v>379.16999999999996</c:v>
                </c:pt>
                <c:pt idx="732">
                  <c:v>379.35</c:v>
                </c:pt>
                <c:pt idx="733">
                  <c:v>379.71000000000004</c:v>
                </c:pt>
                <c:pt idx="734">
                  <c:v>379.89</c:v>
                </c:pt>
                <c:pt idx="735">
                  <c:v>380.15999999999997</c:v>
                </c:pt>
                <c:pt idx="736">
                  <c:v>380.43</c:v>
                </c:pt>
                <c:pt idx="737">
                  <c:v>380.7</c:v>
                </c:pt>
                <c:pt idx="738">
                  <c:v>380.97</c:v>
                </c:pt>
                <c:pt idx="739">
                  <c:v>381.15</c:v>
                </c:pt>
                <c:pt idx="740">
                  <c:v>381.51</c:v>
                </c:pt>
                <c:pt idx="741">
                  <c:v>381.78</c:v>
                </c:pt>
                <c:pt idx="742">
                  <c:v>382.05</c:v>
                </c:pt>
                <c:pt idx="743">
                  <c:v>382.32</c:v>
                </c:pt>
                <c:pt idx="744">
                  <c:v>382.5</c:v>
                </c:pt>
                <c:pt idx="745">
                  <c:v>382.86</c:v>
                </c:pt>
                <c:pt idx="746">
                  <c:v>383.03999999999996</c:v>
                </c:pt>
                <c:pt idx="747">
                  <c:v>383.31</c:v>
                </c:pt>
                <c:pt idx="748">
                  <c:v>383.67</c:v>
                </c:pt>
                <c:pt idx="749">
                  <c:v>383.76</c:v>
                </c:pt>
                <c:pt idx="750">
                  <c:v>384.12</c:v>
                </c:pt>
                <c:pt idx="751">
                  <c:v>384.21</c:v>
                </c:pt>
                <c:pt idx="752">
                  <c:v>384.57</c:v>
                </c:pt>
                <c:pt idx="753">
                  <c:v>384.84000000000003</c:v>
                </c:pt>
                <c:pt idx="754">
                  <c:v>385.02</c:v>
                </c:pt>
                <c:pt idx="755">
                  <c:v>385.38</c:v>
                </c:pt>
                <c:pt idx="756">
                  <c:v>385.56</c:v>
                </c:pt>
                <c:pt idx="757">
                  <c:v>385.83</c:v>
                </c:pt>
                <c:pt idx="758">
                  <c:v>386.1</c:v>
                </c:pt>
                <c:pt idx="759">
                  <c:v>386.28</c:v>
                </c:pt>
                <c:pt idx="760">
                  <c:v>386.55</c:v>
                </c:pt>
                <c:pt idx="761">
                  <c:v>386.82000000000005</c:v>
                </c:pt>
                <c:pt idx="762">
                  <c:v>387</c:v>
                </c:pt>
                <c:pt idx="763">
                  <c:v>387.27</c:v>
                </c:pt>
                <c:pt idx="764">
                  <c:v>387.63</c:v>
                </c:pt>
                <c:pt idx="765">
                  <c:v>387.72</c:v>
                </c:pt>
                <c:pt idx="766">
                  <c:v>387.99</c:v>
                </c:pt>
                <c:pt idx="767">
                  <c:v>388.17</c:v>
                </c:pt>
                <c:pt idx="768">
                  <c:v>388.53</c:v>
                </c:pt>
                <c:pt idx="769">
                  <c:v>388.79999999999995</c:v>
                </c:pt>
                <c:pt idx="770">
                  <c:v>389.07</c:v>
                </c:pt>
                <c:pt idx="771">
                  <c:v>389.15999999999997</c:v>
                </c:pt>
                <c:pt idx="772">
                  <c:v>389.43</c:v>
                </c:pt>
                <c:pt idx="773">
                  <c:v>389.70000000000005</c:v>
                </c:pt>
                <c:pt idx="774">
                  <c:v>389.88</c:v>
                </c:pt>
                <c:pt idx="775">
                  <c:v>390.15</c:v>
                </c:pt>
                <c:pt idx="776">
                  <c:v>390.33000000000004</c:v>
                </c:pt>
                <c:pt idx="777">
                  <c:v>390.69</c:v>
                </c:pt>
                <c:pt idx="778">
                  <c:v>390.87</c:v>
                </c:pt>
                <c:pt idx="779">
                  <c:v>391.05</c:v>
                </c:pt>
                <c:pt idx="780">
                  <c:v>391.32</c:v>
                </c:pt>
                <c:pt idx="781">
                  <c:v>391.5</c:v>
                </c:pt>
                <c:pt idx="782">
                  <c:v>391.68</c:v>
                </c:pt>
                <c:pt idx="783">
                  <c:v>391.95</c:v>
                </c:pt>
                <c:pt idx="784">
                  <c:v>392.03999999999996</c:v>
                </c:pt>
                <c:pt idx="785">
                  <c:v>392.31</c:v>
                </c:pt>
                <c:pt idx="786">
                  <c:v>392.49</c:v>
                </c:pt>
                <c:pt idx="787">
                  <c:v>392.76</c:v>
                </c:pt>
                <c:pt idx="788">
                  <c:v>392.94</c:v>
                </c:pt>
                <c:pt idx="789">
                  <c:v>393.12</c:v>
                </c:pt>
                <c:pt idx="790">
                  <c:v>393.3</c:v>
                </c:pt>
                <c:pt idx="791">
                  <c:v>393.57</c:v>
                </c:pt>
                <c:pt idx="792">
                  <c:v>393.75</c:v>
                </c:pt>
                <c:pt idx="793">
                  <c:v>394.02</c:v>
                </c:pt>
                <c:pt idx="794">
                  <c:v>394.2</c:v>
                </c:pt>
                <c:pt idx="795">
                  <c:v>394.28999999999996</c:v>
                </c:pt>
                <c:pt idx="796">
                  <c:v>394.56</c:v>
                </c:pt>
                <c:pt idx="797">
                  <c:v>394.65</c:v>
                </c:pt>
                <c:pt idx="798">
                  <c:v>394.83000000000004</c:v>
                </c:pt>
                <c:pt idx="799">
                  <c:v>395.01</c:v>
                </c:pt>
                <c:pt idx="800">
                  <c:v>395.19</c:v>
                </c:pt>
                <c:pt idx="801">
                  <c:v>395.28</c:v>
                </c:pt>
                <c:pt idx="802">
                  <c:v>395.55</c:v>
                </c:pt>
                <c:pt idx="803">
                  <c:v>395.82</c:v>
                </c:pt>
                <c:pt idx="804">
                  <c:v>395.90999999999997</c:v>
                </c:pt>
                <c:pt idx="805">
                  <c:v>396.09000000000003</c:v>
                </c:pt>
                <c:pt idx="806">
                  <c:v>396.27</c:v>
                </c:pt>
                <c:pt idx="807">
                  <c:v>396.36</c:v>
                </c:pt>
                <c:pt idx="808">
                  <c:v>396.53999999999996</c:v>
                </c:pt>
                <c:pt idx="809">
                  <c:v>396.81</c:v>
                </c:pt>
                <c:pt idx="810">
                  <c:v>396.99</c:v>
                </c:pt>
                <c:pt idx="811">
                  <c:v>397.16999999999996</c:v>
                </c:pt>
                <c:pt idx="812">
                  <c:v>397.35</c:v>
                </c:pt>
                <c:pt idx="813">
                  <c:v>397.53</c:v>
                </c:pt>
                <c:pt idx="814">
                  <c:v>397.71000000000004</c:v>
                </c:pt>
                <c:pt idx="815">
                  <c:v>397.79999999999995</c:v>
                </c:pt>
                <c:pt idx="816">
                  <c:v>398.07</c:v>
                </c:pt>
                <c:pt idx="817">
                  <c:v>398.25</c:v>
                </c:pt>
                <c:pt idx="818">
                  <c:v>398.43</c:v>
                </c:pt>
                <c:pt idx="819">
                  <c:v>398.61</c:v>
                </c:pt>
                <c:pt idx="820">
                  <c:v>398.78999999999996</c:v>
                </c:pt>
                <c:pt idx="821">
                  <c:v>398.97</c:v>
                </c:pt>
                <c:pt idx="822">
                  <c:v>399.15</c:v>
                </c:pt>
                <c:pt idx="823">
                  <c:v>399.33000000000004</c:v>
                </c:pt>
                <c:pt idx="824">
                  <c:v>399.51</c:v>
                </c:pt>
                <c:pt idx="825">
                  <c:v>399.78</c:v>
                </c:pt>
                <c:pt idx="826">
                  <c:v>399.96000000000004</c:v>
                </c:pt>
                <c:pt idx="827">
                  <c:v>400.14</c:v>
                </c:pt>
                <c:pt idx="828">
                  <c:v>400.32</c:v>
                </c:pt>
                <c:pt idx="829">
                  <c:v>400.40999999999997</c:v>
                </c:pt>
                <c:pt idx="830">
                  <c:v>400.59000000000003</c:v>
                </c:pt>
                <c:pt idx="831">
                  <c:v>400.77</c:v>
                </c:pt>
                <c:pt idx="832">
                  <c:v>401.03999999999996</c:v>
                </c:pt>
                <c:pt idx="833">
                  <c:v>401.31</c:v>
                </c:pt>
                <c:pt idx="834">
                  <c:v>401.4</c:v>
                </c:pt>
                <c:pt idx="835">
                  <c:v>401.66999999999996</c:v>
                </c:pt>
                <c:pt idx="836">
                  <c:v>401.85</c:v>
                </c:pt>
                <c:pt idx="837">
                  <c:v>401.94</c:v>
                </c:pt>
                <c:pt idx="838">
                  <c:v>402.21000000000004</c:v>
                </c:pt>
                <c:pt idx="839">
                  <c:v>402.48</c:v>
                </c:pt>
                <c:pt idx="840">
                  <c:v>402.57000000000005</c:v>
                </c:pt>
                <c:pt idx="841">
                  <c:v>402.75</c:v>
                </c:pt>
                <c:pt idx="842">
                  <c:v>403.02</c:v>
                </c:pt>
                <c:pt idx="843">
                  <c:v>403.11</c:v>
                </c:pt>
                <c:pt idx="844">
                  <c:v>403.38</c:v>
                </c:pt>
                <c:pt idx="845">
                  <c:v>403.47</c:v>
                </c:pt>
                <c:pt idx="846">
                  <c:v>403.74</c:v>
                </c:pt>
                <c:pt idx="847">
                  <c:v>403.92</c:v>
                </c:pt>
                <c:pt idx="848">
                  <c:v>404.1</c:v>
                </c:pt>
                <c:pt idx="849">
                  <c:v>404.28</c:v>
                </c:pt>
                <c:pt idx="850">
                  <c:v>404.37</c:v>
                </c:pt>
                <c:pt idx="851">
                  <c:v>404.54999999999995</c:v>
                </c:pt>
                <c:pt idx="852">
                  <c:v>404.54999999999995</c:v>
                </c:pt>
                <c:pt idx="853">
                  <c:v>404.64</c:v>
                </c:pt>
                <c:pt idx="854">
                  <c:v>404.82</c:v>
                </c:pt>
                <c:pt idx="855">
                  <c:v>404.82</c:v>
                </c:pt>
                <c:pt idx="856">
                  <c:v>404.90999999999997</c:v>
                </c:pt>
                <c:pt idx="857">
                  <c:v>404.90999999999997</c:v>
                </c:pt>
                <c:pt idx="858">
                  <c:v>405</c:v>
                </c:pt>
                <c:pt idx="859">
                  <c:v>405</c:v>
                </c:pt>
                <c:pt idx="860">
                  <c:v>404.91</c:v>
                </c:pt>
                <c:pt idx="861">
                  <c:v>405</c:v>
                </c:pt>
                <c:pt idx="862">
                  <c:v>404.90999999999997</c:v>
                </c:pt>
                <c:pt idx="863">
                  <c:v>404.90999999999997</c:v>
                </c:pt>
                <c:pt idx="864">
                  <c:v>404.90999999999997</c:v>
                </c:pt>
                <c:pt idx="865">
                  <c:v>404.90999999999997</c:v>
                </c:pt>
                <c:pt idx="866">
                  <c:v>404.82</c:v>
                </c:pt>
                <c:pt idx="867">
                  <c:v>404.64</c:v>
                </c:pt>
                <c:pt idx="868">
                  <c:v>404.54999999999995</c:v>
                </c:pt>
                <c:pt idx="869">
                  <c:v>404.54999999999995</c:v>
                </c:pt>
                <c:pt idx="870">
                  <c:v>404.37</c:v>
                </c:pt>
                <c:pt idx="871">
                  <c:v>404.37</c:v>
                </c:pt>
                <c:pt idx="872">
                  <c:v>404.19</c:v>
                </c:pt>
                <c:pt idx="873">
                  <c:v>404.1</c:v>
                </c:pt>
                <c:pt idx="874">
                  <c:v>404.01</c:v>
                </c:pt>
                <c:pt idx="875">
                  <c:v>403.83</c:v>
                </c:pt>
                <c:pt idx="876">
                  <c:v>403.65</c:v>
                </c:pt>
                <c:pt idx="877">
                  <c:v>403.65</c:v>
                </c:pt>
                <c:pt idx="878">
                  <c:v>403.38</c:v>
                </c:pt>
                <c:pt idx="879">
                  <c:v>403.20000000000005</c:v>
                </c:pt>
                <c:pt idx="880">
                  <c:v>403.11</c:v>
                </c:pt>
                <c:pt idx="881">
                  <c:v>402.93</c:v>
                </c:pt>
                <c:pt idx="882">
                  <c:v>402.75</c:v>
                </c:pt>
                <c:pt idx="883">
                  <c:v>402.48</c:v>
                </c:pt>
                <c:pt idx="884">
                  <c:v>402.3</c:v>
                </c:pt>
                <c:pt idx="885">
                  <c:v>402.21000000000004</c:v>
                </c:pt>
                <c:pt idx="886">
                  <c:v>401.94</c:v>
                </c:pt>
                <c:pt idx="887">
                  <c:v>401.76</c:v>
                </c:pt>
                <c:pt idx="888">
                  <c:v>401.58</c:v>
                </c:pt>
                <c:pt idx="889">
                  <c:v>401.4</c:v>
                </c:pt>
                <c:pt idx="890">
                  <c:v>401.13</c:v>
                </c:pt>
                <c:pt idx="891">
                  <c:v>401.03999999999996</c:v>
                </c:pt>
                <c:pt idx="892">
                  <c:v>400.77</c:v>
                </c:pt>
                <c:pt idx="893">
                  <c:v>400.5</c:v>
                </c:pt>
                <c:pt idx="894">
                  <c:v>400.23</c:v>
                </c:pt>
                <c:pt idx="895">
                  <c:v>399.96000000000004</c:v>
                </c:pt>
                <c:pt idx="896">
                  <c:v>399.87</c:v>
                </c:pt>
                <c:pt idx="897">
                  <c:v>399.6</c:v>
                </c:pt>
                <c:pt idx="898">
                  <c:v>399.33000000000004</c:v>
                </c:pt>
                <c:pt idx="899">
                  <c:v>399.15</c:v>
                </c:pt>
                <c:pt idx="900">
                  <c:v>398.88</c:v>
                </c:pt>
                <c:pt idx="901">
                  <c:v>398.61</c:v>
                </c:pt>
                <c:pt idx="902">
                  <c:v>398.42999999999995</c:v>
                </c:pt>
                <c:pt idx="903">
                  <c:v>398.07</c:v>
                </c:pt>
                <c:pt idx="904">
                  <c:v>397.89</c:v>
                </c:pt>
                <c:pt idx="905">
                  <c:v>397.62</c:v>
                </c:pt>
                <c:pt idx="906">
                  <c:v>397.44</c:v>
                </c:pt>
                <c:pt idx="907">
                  <c:v>397.08000000000004</c:v>
                </c:pt>
                <c:pt idx="908">
                  <c:v>396.81</c:v>
                </c:pt>
                <c:pt idx="909">
                  <c:v>396.53999999999996</c:v>
                </c:pt>
                <c:pt idx="910">
                  <c:v>396.27</c:v>
                </c:pt>
                <c:pt idx="911">
                  <c:v>396.09000000000003</c:v>
                </c:pt>
                <c:pt idx="912">
                  <c:v>395.73</c:v>
                </c:pt>
                <c:pt idx="913">
                  <c:v>395.37</c:v>
                </c:pt>
                <c:pt idx="914">
                  <c:v>395.19</c:v>
                </c:pt>
                <c:pt idx="915">
                  <c:v>395.01</c:v>
                </c:pt>
                <c:pt idx="916">
                  <c:v>394.65</c:v>
                </c:pt>
                <c:pt idx="917">
                  <c:v>394.28999999999996</c:v>
                </c:pt>
                <c:pt idx="918">
                  <c:v>394.11</c:v>
                </c:pt>
                <c:pt idx="919">
                  <c:v>393.75</c:v>
                </c:pt>
                <c:pt idx="920">
                  <c:v>393.57</c:v>
                </c:pt>
                <c:pt idx="921">
                  <c:v>393.21</c:v>
                </c:pt>
                <c:pt idx="922">
                  <c:v>393.03</c:v>
                </c:pt>
                <c:pt idx="923">
                  <c:v>392.76</c:v>
                </c:pt>
                <c:pt idx="924">
                  <c:v>392.58000000000004</c:v>
                </c:pt>
                <c:pt idx="925">
                  <c:v>392.31</c:v>
                </c:pt>
                <c:pt idx="926">
                  <c:v>392.03999999999996</c:v>
                </c:pt>
                <c:pt idx="927">
                  <c:v>391.86</c:v>
                </c:pt>
                <c:pt idx="928">
                  <c:v>391.77</c:v>
                </c:pt>
                <c:pt idx="929">
                  <c:v>391.5</c:v>
                </c:pt>
                <c:pt idx="930">
                  <c:v>391.40999999999997</c:v>
                </c:pt>
                <c:pt idx="931">
                  <c:v>391.23</c:v>
                </c:pt>
                <c:pt idx="932">
                  <c:v>391.14</c:v>
                </c:pt>
                <c:pt idx="933">
                  <c:v>391.04999999999995</c:v>
                </c:pt>
                <c:pt idx="934">
                  <c:v>390.87</c:v>
                </c:pt>
                <c:pt idx="935">
                  <c:v>390.78</c:v>
                </c:pt>
                <c:pt idx="936">
                  <c:v>390.69000000000005</c:v>
                </c:pt>
                <c:pt idx="937">
                  <c:v>390.51</c:v>
                </c:pt>
                <c:pt idx="938">
                  <c:v>390.42</c:v>
                </c:pt>
                <c:pt idx="939">
                  <c:v>390.42</c:v>
                </c:pt>
                <c:pt idx="940">
                  <c:v>390.33000000000004</c:v>
                </c:pt>
                <c:pt idx="941">
                  <c:v>390.24</c:v>
                </c:pt>
                <c:pt idx="942">
                  <c:v>390.15</c:v>
                </c:pt>
                <c:pt idx="943">
                  <c:v>390.15</c:v>
                </c:pt>
                <c:pt idx="944">
                  <c:v>390.06</c:v>
                </c:pt>
                <c:pt idx="945">
                  <c:v>390.15</c:v>
                </c:pt>
                <c:pt idx="946">
                  <c:v>390.06</c:v>
                </c:pt>
                <c:pt idx="947">
                  <c:v>390.06</c:v>
                </c:pt>
                <c:pt idx="948">
                  <c:v>390.06</c:v>
                </c:pt>
                <c:pt idx="949">
                  <c:v>389.97</c:v>
                </c:pt>
                <c:pt idx="950">
                  <c:v>390.06</c:v>
                </c:pt>
                <c:pt idx="951">
                  <c:v>389.88</c:v>
                </c:pt>
                <c:pt idx="952">
                  <c:v>389.97</c:v>
                </c:pt>
                <c:pt idx="953">
                  <c:v>389.97</c:v>
                </c:pt>
                <c:pt idx="954">
                  <c:v>389.97</c:v>
                </c:pt>
                <c:pt idx="955">
                  <c:v>389.97</c:v>
                </c:pt>
                <c:pt idx="956">
                  <c:v>389.97</c:v>
                </c:pt>
                <c:pt idx="957">
                  <c:v>389.97</c:v>
                </c:pt>
                <c:pt idx="958">
                  <c:v>389.97</c:v>
                </c:pt>
                <c:pt idx="959">
                  <c:v>390.06</c:v>
                </c:pt>
                <c:pt idx="960">
                  <c:v>390.06</c:v>
                </c:pt>
                <c:pt idx="961">
                  <c:v>390.06</c:v>
                </c:pt>
                <c:pt idx="962">
                  <c:v>390.15</c:v>
                </c:pt>
                <c:pt idx="963">
                  <c:v>390.15</c:v>
                </c:pt>
                <c:pt idx="964">
                  <c:v>390.15</c:v>
                </c:pt>
                <c:pt idx="965">
                  <c:v>390.24</c:v>
                </c:pt>
                <c:pt idx="966">
                  <c:v>390.24</c:v>
                </c:pt>
                <c:pt idx="967">
                  <c:v>390.24</c:v>
                </c:pt>
                <c:pt idx="968">
                  <c:v>390.42</c:v>
                </c:pt>
                <c:pt idx="969">
                  <c:v>390.42</c:v>
                </c:pt>
                <c:pt idx="970">
                  <c:v>390.51</c:v>
                </c:pt>
                <c:pt idx="971">
                  <c:v>390.6</c:v>
                </c:pt>
                <c:pt idx="972">
                  <c:v>390.6</c:v>
                </c:pt>
                <c:pt idx="973">
                  <c:v>390.6</c:v>
                </c:pt>
                <c:pt idx="974">
                  <c:v>390.78</c:v>
                </c:pt>
                <c:pt idx="975">
                  <c:v>390.87</c:v>
                </c:pt>
                <c:pt idx="976">
                  <c:v>390.96000000000004</c:v>
                </c:pt>
                <c:pt idx="977">
                  <c:v>390.96000000000004</c:v>
                </c:pt>
                <c:pt idx="978">
                  <c:v>391.04999999999995</c:v>
                </c:pt>
                <c:pt idx="979">
                  <c:v>391.23</c:v>
                </c:pt>
                <c:pt idx="980">
                  <c:v>391.23</c:v>
                </c:pt>
                <c:pt idx="981">
                  <c:v>391.40999999999997</c:v>
                </c:pt>
                <c:pt idx="982">
                  <c:v>391.40999999999997</c:v>
                </c:pt>
                <c:pt idx="983">
                  <c:v>391.5</c:v>
                </c:pt>
                <c:pt idx="984">
                  <c:v>391.68</c:v>
                </c:pt>
                <c:pt idx="985">
                  <c:v>391.68</c:v>
                </c:pt>
                <c:pt idx="986">
                  <c:v>391.77</c:v>
                </c:pt>
                <c:pt idx="987">
                  <c:v>391.95000000000005</c:v>
                </c:pt>
                <c:pt idx="988">
                  <c:v>392.04</c:v>
                </c:pt>
                <c:pt idx="989">
                  <c:v>392.13</c:v>
                </c:pt>
                <c:pt idx="990">
                  <c:v>392.13</c:v>
                </c:pt>
                <c:pt idx="991">
                  <c:v>392.30999999999995</c:v>
                </c:pt>
                <c:pt idx="992">
                  <c:v>392.49</c:v>
                </c:pt>
                <c:pt idx="993">
                  <c:v>392.58</c:v>
                </c:pt>
                <c:pt idx="994">
                  <c:v>392.66999999999996</c:v>
                </c:pt>
                <c:pt idx="995">
                  <c:v>392.85</c:v>
                </c:pt>
                <c:pt idx="996">
                  <c:v>392.85</c:v>
                </c:pt>
                <c:pt idx="997">
                  <c:v>393.03</c:v>
                </c:pt>
                <c:pt idx="998">
                  <c:v>393.12</c:v>
                </c:pt>
                <c:pt idx="999">
                  <c:v>393.21000000000004</c:v>
                </c:pt>
                <c:pt idx="1000">
                  <c:v>393.3</c:v>
                </c:pt>
                <c:pt idx="1001">
                  <c:v>393.57000000000005</c:v>
                </c:pt>
                <c:pt idx="1002">
                  <c:v>393.75</c:v>
                </c:pt>
                <c:pt idx="1003">
                  <c:v>393.84000000000003</c:v>
                </c:pt>
                <c:pt idx="1004">
                  <c:v>393.93</c:v>
                </c:pt>
                <c:pt idx="1005">
                  <c:v>394.11</c:v>
                </c:pt>
                <c:pt idx="1006">
                  <c:v>394.11</c:v>
                </c:pt>
                <c:pt idx="1007">
                  <c:v>394.38</c:v>
                </c:pt>
                <c:pt idx="1008">
                  <c:v>394.38</c:v>
                </c:pt>
                <c:pt idx="1009">
                  <c:v>394.56</c:v>
                </c:pt>
                <c:pt idx="1010">
                  <c:v>394.83</c:v>
                </c:pt>
                <c:pt idx="1011">
                  <c:v>394.91999999999996</c:v>
                </c:pt>
                <c:pt idx="1012">
                  <c:v>395.01</c:v>
                </c:pt>
                <c:pt idx="1013">
                  <c:v>395.19</c:v>
                </c:pt>
                <c:pt idx="1014">
                  <c:v>395.28</c:v>
                </c:pt>
                <c:pt idx="1015">
                  <c:v>395.46000000000004</c:v>
                </c:pt>
                <c:pt idx="1016">
                  <c:v>395.64</c:v>
                </c:pt>
                <c:pt idx="1017">
                  <c:v>395.64</c:v>
                </c:pt>
                <c:pt idx="1018">
                  <c:v>395.82000000000005</c:v>
                </c:pt>
                <c:pt idx="1019">
                  <c:v>396</c:v>
                </c:pt>
                <c:pt idx="1020">
                  <c:v>396</c:v>
                </c:pt>
                <c:pt idx="1021">
                  <c:v>396.09</c:v>
                </c:pt>
                <c:pt idx="1022">
                  <c:v>396.17999999999995</c:v>
                </c:pt>
                <c:pt idx="1023">
                  <c:v>396.17999999999995</c:v>
                </c:pt>
                <c:pt idx="1024">
                  <c:v>396.17999999999995</c:v>
                </c:pt>
                <c:pt idx="1025">
                  <c:v>396.27</c:v>
                </c:pt>
                <c:pt idx="1026">
                  <c:v>396.27</c:v>
                </c:pt>
                <c:pt idx="1027">
                  <c:v>396.27</c:v>
                </c:pt>
                <c:pt idx="1028">
                  <c:v>396.27</c:v>
                </c:pt>
                <c:pt idx="1029">
                  <c:v>396.18</c:v>
                </c:pt>
                <c:pt idx="1030">
                  <c:v>396.09000000000003</c:v>
                </c:pt>
                <c:pt idx="1031">
                  <c:v>396.09000000000003</c:v>
                </c:pt>
                <c:pt idx="1032">
                  <c:v>396</c:v>
                </c:pt>
                <c:pt idx="1033">
                  <c:v>396</c:v>
                </c:pt>
                <c:pt idx="1034">
                  <c:v>395.90999999999997</c:v>
                </c:pt>
                <c:pt idx="1035">
                  <c:v>395.90999999999997</c:v>
                </c:pt>
                <c:pt idx="1036">
                  <c:v>395.73</c:v>
                </c:pt>
                <c:pt idx="1037">
                  <c:v>395.64</c:v>
                </c:pt>
                <c:pt idx="1038">
                  <c:v>395.46000000000004</c:v>
                </c:pt>
                <c:pt idx="1039">
                  <c:v>395.37</c:v>
                </c:pt>
                <c:pt idx="1040">
                  <c:v>395.28</c:v>
                </c:pt>
                <c:pt idx="1041">
                  <c:v>395.19</c:v>
                </c:pt>
                <c:pt idx="1042">
                  <c:v>395.1</c:v>
                </c:pt>
                <c:pt idx="1043">
                  <c:v>394.83000000000004</c:v>
                </c:pt>
                <c:pt idx="1044">
                  <c:v>394.74</c:v>
                </c:pt>
                <c:pt idx="1045">
                  <c:v>394.56</c:v>
                </c:pt>
                <c:pt idx="1046">
                  <c:v>394.38</c:v>
                </c:pt>
                <c:pt idx="1047">
                  <c:v>394.28999999999996</c:v>
                </c:pt>
                <c:pt idx="1048">
                  <c:v>394.02</c:v>
                </c:pt>
                <c:pt idx="1049">
                  <c:v>393.84000000000003</c:v>
                </c:pt>
                <c:pt idx="1050">
                  <c:v>393.65999999999997</c:v>
                </c:pt>
                <c:pt idx="1051">
                  <c:v>393.57</c:v>
                </c:pt>
                <c:pt idx="1052">
                  <c:v>393.29999999999995</c:v>
                </c:pt>
                <c:pt idx="1053">
                  <c:v>393.12</c:v>
                </c:pt>
                <c:pt idx="1054">
                  <c:v>392.85</c:v>
                </c:pt>
                <c:pt idx="1055">
                  <c:v>392.76</c:v>
                </c:pt>
                <c:pt idx="1056">
                  <c:v>392.58000000000004</c:v>
                </c:pt>
                <c:pt idx="1057">
                  <c:v>392.31</c:v>
                </c:pt>
                <c:pt idx="1058">
                  <c:v>392.13</c:v>
                </c:pt>
                <c:pt idx="1059">
                  <c:v>391.86</c:v>
                </c:pt>
                <c:pt idx="1060">
                  <c:v>391.77</c:v>
                </c:pt>
                <c:pt idx="1061">
                  <c:v>391.5</c:v>
                </c:pt>
                <c:pt idx="1062">
                  <c:v>391.32</c:v>
                </c:pt>
                <c:pt idx="1063">
                  <c:v>391.05</c:v>
                </c:pt>
                <c:pt idx="1064">
                  <c:v>390.78</c:v>
                </c:pt>
                <c:pt idx="1065">
                  <c:v>390.6</c:v>
                </c:pt>
                <c:pt idx="1066">
                  <c:v>390.42</c:v>
                </c:pt>
                <c:pt idx="1067">
                  <c:v>390.33000000000004</c:v>
                </c:pt>
                <c:pt idx="1068">
                  <c:v>390.15</c:v>
                </c:pt>
                <c:pt idx="1069">
                  <c:v>389.97</c:v>
                </c:pt>
                <c:pt idx="1070">
                  <c:v>389.88</c:v>
                </c:pt>
                <c:pt idx="1071">
                  <c:v>389.61</c:v>
                </c:pt>
                <c:pt idx="1072">
                  <c:v>389.52</c:v>
                </c:pt>
                <c:pt idx="1073">
                  <c:v>389.42999999999995</c:v>
                </c:pt>
                <c:pt idx="1074">
                  <c:v>389.34000000000003</c:v>
                </c:pt>
                <c:pt idx="1075">
                  <c:v>389.25</c:v>
                </c:pt>
                <c:pt idx="1076">
                  <c:v>389.25</c:v>
                </c:pt>
                <c:pt idx="1077">
                  <c:v>389.07000000000005</c:v>
                </c:pt>
                <c:pt idx="1078">
                  <c:v>388.98</c:v>
                </c:pt>
                <c:pt idx="1079">
                  <c:v>388.98</c:v>
                </c:pt>
                <c:pt idx="1080">
                  <c:v>388.98</c:v>
                </c:pt>
                <c:pt idx="1081">
                  <c:v>388.89</c:v>
                </c:pt>
                <c:pt idx="1082">
                  <c:v>388.89</c:v>
                </c:pt>
                <c:pt idx="1083">
                  <c:v>388.71000000000004</c:v>
                </c:pt>
                <c:pt idx="1084">
                  <c:v>388.8</c:v>
                </c:pt>
                <c:pt idx="1085">
                  <c:v>388.71000000000004</c:v>
                </c:pt>
                <c:pt idx="1086">
                  <c:v>388.8</c:v>
                </c:pt>
                <c:pt idx="1087">
                  <c:v>388.71000000000004</c:v>
                </c:pt>
                <c:pt idx="1088">
                  <c:v>388.8</c:v>
                </c:pt>
                <c:pt idx="1089">
                  <c:v>388.71000000000004</c:v>
                </c:pt>
                <c:pt idx="1090">
                  <c:v>388.71000000000004</c:v>
                </c:pt>
                <c:pt idx="1091">
                  <c:v>388.8</c:v>
                </c:pt>
                <c:pt idx="1092">
                  <c:v>388.8</c:v>
                </c:pt>
                <c:pt idx="1093">
                  <c:v>388.71000000000004</c:v>
                </c:pt>
                <c:pt idx="1094">
                  <c:v>388.89</c:v>
                </c:pt>
                <c:pt idx="1095">
                  <c:v>388.89</c:v>
                </c:pt>
                <c:pt idx="1096">
                  <c:v>388.89</c:v>
                </c:pt>
                <c:pt idx="1097">
                  <c:v>388.89</c:v>
                </c:pt>
                <c:pt idx="1098">
                  <c:v>388.98</c:v>
                </c:pt>
                <c:pt idx="1099">
                  <c:v>389.07000000000005</c:v>
                </c:pt>
                <c:pt idx="1100">
                  <c:v>388.98</c:v>
                </c:pt>
                <c:pt idx="1101">
                  <c:v>389.15999999999997</c:v>
                </c:pt>
                <c:pt idx="1102">
                  <c:v>389.15999999999997</c:v>
                </c:pt>
                <c:pt idx="1103">
                  <c:v>389.25</c:v>
                </c:pt>
                <c:pt idx="1104">
                  <c:v>389.25</c:v>
                </c:pt>
                <c:pt idx="1105">
                  <c:v>389.34000000000003</c:v>
                </c:pt>
                <c:pt idx="1106">
                  <c:v>389.43</c:v>
                </c:pt>
                <c:pt idx="1107">
                  <c:v>389.52</c:v>
                </c:pt>
                <c:pt idx="1108">
                  <c:v>389.52</c:v>
                </c:pt>
                <c:pt idx="1109">
                  <c:v>389.61</c:v>
                </c:pt>
                <c:pt idx="1110">
                  <c:v>389.78999999999996</c:v>
                </c:pt>
                <c:pt idx="1111">
                  <c:v>389.88</c:v>
                </c:pt>
                <c:pt idx="1112">
                  <c:v>389.88</c:v>
                </c:pt>
                <c:pt idx="1113">
                  <c:v>389.97</c:v>
                </c:pt>
                <c:pt idx="1114">
                  <c:v>390.06</c:v>
                </c:pt>
                <c:pt idx="1115">
                  <c:v>390.24</c:v>
                </c:pt>
                <c:pt idx="1116">
                  <c:v>390.24</c:v>
                </c:pt>
                <c:pt idx="1117">
                  <c:v>390.41999999999996</c:v>
                </c:pt>
                <c:pt idx="1118">
                  <c:v>390.51</c:v>
                </c:pt>
                <c:pt idx="1119">
                  <c:v>390.6</c:v>
                </c:pt>
                <c:pt idx="1120">
                  <c:v>390.69</c:v>
                </c:pt>
                <c:pt idx="1121">
                  <c:v>390.78</c:v>
                </c:pt>
                <c:pt idx="1122">
                  <c:v>390.96000000000004</c:v>
                </c:pt>
                <c:pt idx="1123">
                  <c:v>390.96000000000004</c:v>
                </c:pt>
                <c:pt idx="1124">
                  <c:v>391.05</c:v>
                </c:pt>
                <c:pt idx="1125">
                  <c:v>391.23</c:v>
                </c:pt>
                <c:pt idx="1126">
                  <c:v>391.41</c:v>
                </c:pt>
                <c:pt idx="1127">
                  <c:v>391.5</c:v>
                </c:pt>
                <c:pt idx="1128">
                  <c:v>391.67999999999995</c:v>
                </c:pt>
                <c:pt idx="1129">
                  <c:v>391.67999999999995</c:v>
                </c:pt>
                <c:pt idx="1130">
                  <c:v>391.77</c:v>
                </c:pt>
                <c:pt idx="1131">
                  <c:v>391.95</c:v>
                </c:pt>
                <c:pt idx="1132">
                  <c:v>391.95</c:v>
                </c:pt>
                <c:pt idx="1133">
                  <c:v>392.22</c:v>
                </c:pt>
                <c:pt idx="1134">
                  <c:v>392.4</c:v>
                </c:pt>
                <c:pt idx="1135">
                  <c:v>392.4</c:v>
                </c:pt>
                <c:pt idx="1136">
                  <c:v>392.58000000000004</c:v>
                </c:pt>
                <c:pt idx="1137">
                  <c:v>392.66999999999996</c:v>
                </c:pt>
                <c:pt idx="1138">
                  <c:v>392.76</c:v>
                </c:pt>
                <c:pt idx="1139">
                  <c:v>393.03</c:v>
                </c:pt>
                <c:pt idx="1140">
                  <c:v>393.12</c:v>
                </c:pt>
                <c:pt idx="1141">
                  <c:v>393.3</c:v>
                </c:pt>
                <c:pt idx="1142">
                  <c:v>393.39</c:v>
                </c:pt>
                <c:pt idx="1143">
                  <c:v>393.57</c:v>
                </c:pt>
                <c:pt idx="1144">
                  <c:v>393.65999999999997</c:v>
                </c:pt>
                <c:pt idx="1145">
                  <c:v>393.84000000000003</c:v>
                </c:pt>
                <c:pt idx="1146">
                  <c:v>393.92999999999995</c:v>
                </c:pt>
                <c:pt idx="1147">
                  <c:v>394.11</c:v>
                </c:pt>
                <c:pt idx="1148">
                  <c:v>394.2</c:v>
                </c:pt>
                <c:pt idx="1149">
                  <c:v>394.28999999999996</c:v>
                </c:pt>
                <c:pt idx="1150">
                  <c:v>394.56</c:v>
                </c:pt>
                <c:pt idx="1151">
                  <c:v>394.65</c:v>
                </c:pt>
                <c:pt idx="1152">
                  <c:v>394.83000000000004</c:v>
                </c:pt>
                <c:pt idx="1153">
                  <c:v>395.01</c:v>
                </c:pt>
                <c:pt idx="1154">
                  <c:v>395.1</c:v>
                </c:pt>
                <c:pt idx="1155">
                  <c:v>395.28</c:v>
                </c:pt>
                <c:pt idx="1156">
                  <c:v>395.46000000000004</c:v>
                </c:pt>
                <c:pt idx="1157">
                  <c:v>395.64</c:v>
                </c:pt>
                <c:pt idx="1158">
                  <c:v>395.73</c:v>
                </c:pt>
                <c:pt idx="1159">
                  <c:v>395.90999999999997</c:v>
                </c:pt>
                <c:pt idx="1160">
                  <c:v>396</c:v>
                </c:pt>
                <c:pt idx="1161">
                  <c:v>396.27</c:v>
                </c:pt>
                <c:pt idx="1162">
                  <c:v>396.36</c:v>
                </c:pt>
                <c:pt idx="1163">
                  <c:v>396.53999999999996</c:v>
                </c:pt>
                <c:pt idx="1164">
                  <c:v>396.72</c:v>
                </c:pt>
                <c:pt idx="1165">
                  <c:v>396.81</c:v>
                </c:pt>
                <c:pt idx="1166">
                  <c:v>397.08000000000004</c:v>
                </c:pt>
                <c:pt idx="1167">
                  <c:v>397.17</c:v>
                </c:pt>
                <c:pt idx="1168">
                  <c:v>397.35</c:v>
                </c:pt>
                <c:pt idx="1169">
                  <c:v>397.44</c:v>
                </c:pt>
                <c:pt idx="1170">
                  <c:v>397.79999999999995</c:v>
                </c:pt>
                <c:pt idx="1171">
                  <c:v>397.79999999999995</c:v>
                </c:pt>
                <c:pt idx="1172">
                  <c:v>397.89</c:v>
                </c:pt>
                <c:pt idx="1173">
                  <c:v>397.98</c:v>
                </c:pt>
                <c:pt idx="1174">
                  <c:v>398.07</c:v>
                </c:pt>
                <c:pt idx="1175">
                  <c:v>398.07</c:v>
                </c:pt>
                <c:pt idx="1176">
                  <c:v>398.25</c:v>
                </c:pt>
                <c:pt idx="1177">
                  <c:v>398.25</c:v>
                </c:pt>
                <c:pt idx="1178">
                  <c:v>398.25</c:v>
                </c:pt>
                <c:pt idx="1179">
                  <c:v>398.25</c:v>
                </c:pt>
                <c:pt idx="1180">
                  <c:v>398.43</c:v>
                </c:pt>
                <c:pt idx="1181">
                  <c:v>398.43</c:v>
                </c:pt>
                <c:pt idx="1182">
                  <c:v>398.43</c:v>
                </c:pt>
                <c:pt idx="1183">
                  <c:v>398.43</c:v>
                </c:pt>
                <c:pt idx="1184">
                  <c:v>398.25</c:v>
                </c:pt>
                <c:pt idx="1185">
                  <c:v>398.25</c:v>
                </c:pt>
                <c:pt idx="1186">
                  <c:v>398.15999999999997</c:v>
                </c:pt>
                <c:pt idx="1187">
                  <c:v>398.15999999999997</c:v>
                </c:pt>
                <c:pt idx="1188">
                  <c:v>397.98</c:v>
                </c:pt>
                <c:pt idx="1189">
                  <c:v>397.98</c:v>
                </c:pt>
                <c:pt idx="1190">
                  <c:v>397.89</c:v>
                </c:pt>
                <c:pt idx="1191">
                  <c:v>397.71000000000004</c:v>
                </c:pt>
                <c:pt idx="1192">
                  <c:v>397.71000000000004</c:v>
                </c:pt>
                <c:pt idx="1193">
                  <c:v>397.53</c:v>
                </c:pt>
                <c:pt idx="1194">
                  <c:v>397.35</c:v>
                </c:pt>
                <c:pt idx="1195">
                  <c:v>397.35</c:v>
                </c:pt>
                <c:pt idx="1196">
                  <c:v>397.26</c:v>
                </c:pt>
                <c:pt idx="1197">
                  <c:v>396.99</c:v>
                </c:pt>
                <c:pt idx="1198">
                  <c:v>396.9</c:v>
                </c:pt>
                <c:pt idx="1199">
                  <c:v>396.80999999999995</c:v>
                </c:pt>
                <c:pt idx="1200">
                  <c:v>396.72</c:v>
                </c:pt>
                <c:pt idx="1201">
                  <c:v>396.54</c:v>
                </c:pt>
                <c:pt idx="1202">
                  <c:v>396.54</c:v>
                </c:pt>
                <c:pt idx="1203">
                  <c:v>396.36</c:v>
                </c:pt>
                <c:pt idx="1204">
                  <c:v>396.27</c:v>
                </c:pt>
                <c:pt idx="1205">
                  <c:v>396.27</c:v>
                </c:pt>
                <c:pt idx="1206">
                  <c:v>396.27</c:v>
                </c:pt>
                <c:pt idx="1207">
                  <c:v>396.09000000000003</c:v>
                </c:pt>
                <c:pt idx="1208">
                  <c:v>396.09000000000003</c:v>
                </c:pt>
                <c:pt idx="1209">
                  <c:v>396</c:v>
                </c:pt>
                <c:pt idx="1210">
                  <c:v>396</c:v>
                </c:pt>
                <c:pt idx="1211">
                  <c:v>396.09000000000003</c:v>
                </c:pt>
                <c:pt idx="1212">
                  <c:v>395.90999999999997</c:v>
                </c:pt>
                <c:pt idx="1213">
                  <c:v>395.90999999999997</c:v>
                </c:pt>
                <c:pt idx="1214">
                  <c:v>396</c:v>
                </c:pt>
                <c:pt idx="1215">
                  <c:v>396</c:v>
                </c:pt>
                <c:pt idx="1216">
                  <c:v>396</c:v>
                </c:pt>
                <c:pt idx="1217">
                  <c:v>396.09000000000003</c:v>
                </c:pt>
                <c:pt idx="1218">
                  <c:v>396.09000000000003</c:v>
                </c:pt>
                <c:pt idx="1219">
                  <c:v>396.09000000000003</c:v>
                </c:pt>
                <c:pt idx="1220">
                  <c:v>396.18</c:v>
                </c:pt>
                <c:pt idx="1221">
                  <c:v>396.18</c:v>
                </c:pt>
                <c:pt idx="1222">
                  <c:v>396.09000000000003</c:v>
                </c:pt>
                <c:pt idx="1223">
                  <c:v>396.18</c:v>
                </c:pt>
                <c:pt idx="1224">
                  <c:v>396.18</c:v>
                </c:pt>
                <c:pt idx="1225">
                  <c:v>396.27</c:v>
                </c:pt>
                <c:pt idx="1226">
                  <c:v>396.45000000000005</c:v>
                </c:pt>
                <c:pt idx="1227">
                  <c:v>396.54</c:v>
                </c:pt>
                <c:pt idx="1228">
                  <c:v>396.54</c:v>
                </c:pt>
                <c:pt idx="1229">
                  <c:v>396.63</c:v>
                </c:pt>
                <c:pt idx="1230">
                  <c:v>396.63</c:v>
                </c:pt>
                <c:pt idx="1231">
                  <c:v>396.72</c:v>
                </c:pt>
                <c:pt idx="1232">
                  <c:v>396.81</c:v>
                </c:pt>
                <c:pt idx="1233">
                  <c:v>396.9</c:v>
                </c:pt>
                <c:pt idx="1234">
                  <c:v>396.99</c:v>
                </c:pt>
                <c:pt idx="1235">
                  <c:v>397.08</c:v>
                </c:pt>
                <c:pt idx="1236">
                  <c:v>397.16999999999996</c:v>
                </c:pt>
                <c:pt idx="1237">
                  <c:v>397.26</c:v>
                </c:pt>
                <c:pt idx="1238">
                  <c:v>397.26</c:v>
                </c:pt>
                <c:pt idx="1239">
                  <c:v>397.35</c:v>
                </c:pt>
                <c:pt idx="1240">
                  <c:v>397.53</c:v>
                </c:pt>
                <c:pt idx="1241">
                  <c:v>397.53</c:v>
                </c:pt>
                <c:pt idx="1242">
                  <c:v>397.62</c:v>
                </c:pt>
                <c:pt idx="1243">
                  <c:v>397.71000000000004</c:v>
                </c:pt>
                <c:pt idx="1244">
                  <c:v>397.8</c:v>
                </c:pt>
                <c:pt idx="1245">
                  <c:v>397.89</c:v>
                </c:pt>
                <c:pt idx="1246">
                  <c:v>397.98</c:v>
                </c:pt>
                <c:pt idx="1247">
                  <c:v>398.16</c:v>
                </c:pt>
                <c:pt idx="1248">
                  <c:v>398.25</c:v>
                </c:pt>
                <c:pt idx="1249">
                  <c:v>398.42999999999995</c:v>
                </c:pt>
                <c:pt idx="1250">
                  <c:v>398.52</c:v>
                </c:pt>
                <c:pt idx="1251">
                  <c:v>398.61</c:v>
                </c:pt>
                <c:pt idx="1252">
                  <c:v>398.78999999999996</c:v>
                </c:pt>
                <c:pt idx="1253">
                  <c:v>398.88</c:v>
                </c:pt>
                <c:pt idx="1254">
                  <c:v>398.97</c:v>
                </c:pt>
                <c:pt idx="1255">
                  <c:v>399.06</c:v>
                </c:pt>
                <c:pt idx="1256">
                  <c:v>399.06</c:v>
                </c:pt>
                <c:pt idx="1257">
                  <c:v>399.33000000000004</c:v>
                </c:pt>
                <c:pt idx="1258">
                  <c:v>399.41999999999996</c:v>
                </c:pt>
                <c:pt idx="1259">
                  <c:v>399.51</c:v>
                </c:pt>
                <c:pt idx="1260">
                  <c:v>399.6</c:v>
                </c:pt>
                <c:pt idx="1261">
                  <c:v>399.78</c:v>
                </c:pt>
                <c:pt idx="1262">
                  <c:v>399.96000000000004</c:v>
                </c:pt>
                <c:pt idx="1263">
                  <c:v>400.05</c:v>
                </c:pt>
                <c:pt idx="1264">
                  <c:v>400.14</c:v>
                </c:pt>
                <c:pt idx="1265">
                  <c:v>400.23</c:v>
                </c:pt>
                <c:pt idx="1266">
                  <c:v>400.40999999999997</c:v>
                </c:pt>
                <c:pt idx="1267">
                  <c:v>400.59000000000003</c:v>
                </c:pt>
                <c:pt idx="1268">
                  <c:v>400.67999999999995</c:v>
                </c:pt>
                <c:pt idx="1269">
                  <c:v>400.86</c:v>
                </c:pt>
                <c:pt idx="1270">
                  <c:v>401.03999999999996</c:v>
                </c:pt>
                <c:pt idx="1271">
                  <c:v>401.03999999999996</c:v>
                </c:pt>
                <c:pt idx="1272">
                  <c:v>401.22</c:v>
                </c:pt>
                <c:pt idx="1273">
                  <c:v>401.31</c:v>
                </c:pt>
                <c:pt idx="1274">
                  <c:v>401.49</c:v>
                </c:pt>
                <c:pt idx="1275">
                  <c:v>401.67</c:v>
                </c:pt>
                <c:pt idx="1276">
                  <c:v>401.76</c:v>
                </c:pt>
                <c:pt idx="1277">
                  <c:v>401.94000000000005</c:v>
                </c:pt>
                <c:pt idx="1278">
                  <c:v>402.12</c:v>
                </c:pt>
                <c:pt idx="1279">
                  <c:v>402.12</c:v>
                </c:pt>
                <c:pt idx="1280">
                  <c:v>402.29999999999995</c:v>
                </c:pt>
                <c:pt idx="1281">
                  <c:v>402.39</c:v>
                </c:pt>
                <c:pt idx="1282">
                  <c:v>402.57</c:v>
                </c:pt>
                <c:pt idx="1283">
                  <c:v>402.65999999999997</c:v>
                </c:pt>
                <c:pt idx="1284">
                  <c:v>402.75</c:v>
                </c:pt>
                <c:pt idx="1285">
                  <c:v>402.84000000000003</c:v>
                </c:pt>
                <c:pt idx="1286">
                  <c:v>402.93</c:v>
                </c:pt>
                <c:pt idx="1287">
                  <c:v>402.93</c:v>
                </c:pt>
                <c:pt idx="1288">
                  <c:v>403.02</c:v>
                </c:pt>
                <c:pt idx="1289">
                  <c:v>403.02</c:v>
                </c:pt>
                <c:pt idx="1290">
                  <c:v>403.11</c:v>
                </c:pt>
                <c:pt idx="1291">
                  <c:v>403.11</c:v>
                </c:pt>
                <c:pt idx="1292">
                  <c:v>403.02</c:v>
                </c:pt>
                <c:pt idx="1293">
                  <c:v>402.93</c:v>
                </c:pt>
                <c:pt idx="1294">
                  <c:v>402.93</c:v>
                </c:pt>
                <c:pt idx="1295">
                  <c:v>402.93</c:v>
                </c:pt>
                <c:pt idx="1296">
                  <c:v>402.93</c:v>
                </c:pt>
                <c:pt idx="1297">
                  <c:v>402.75</c:v>
                </c:pt>
                <c:pt idx="1298">
                  <c:v>402.65999999999997</c:v>
                </c:pt>
                <c:pt idx="1299">
                  <c:v>402.65999999999997</c:v>
                </c:pt>
                <c:pt idx="1300">
                  <c:v>402.57</c:v>
                </c:pt>
                <c:pt idx="1301">
                  <c:v>402.48</c:v>
                </c:pt>
                <c:pt idx="1302">
                  <c:v>402.3</c:v>
                </c:pt>
                <c:pt idx="1303">
                  <c:v>402.21000000000004</c:v>
                </c:pt>
                <c:pt idx="1304">
                  <c:v>402.03</c:v>
                </c:pt>
                <c:pt idx="1305">
                  <c:v>401.85</c:v>
                </c:pt>
                <c:pt idx="1306">
                  <c:v>401.76</c:v>
                </c:pt>
                <c:pt idx="1307">
                  <c:v>401.66999999999996</c:v>
                </c:pt>
                <c:pt idx="1308">
                  <c:v>401.49</c:v>
                </c:pt>
                <c:pt idx="1309">
                  <c:v>401.31</c:v>
                </c:pt>
                <c:pt idx="1310">
                  <c:v>401.22</c:v>
                </c:pt>
                <c:pt idx="1311">
                  <c:v>401.04</c:v>
                </c:pt>
                <c:pt idx="1312">
                  <c:v>400.86</c:v>
                </c:pt>
                <c:pt idx="1313">
                  <c:v>400.77</c:v>
                </c:pt>
                <c:pt idx="1314">
                  <c:v>400.5</c:v>
                </c:pt>
                <c:pt idx="1315">
                  <c:v>400.32</c:v>
                </c:pt>
                <c:pt idx="1316">
                  <c:v>400.23</c:v>
                </c:pt>
                <c:pt idx="1317">
                  <c:v>399.96000000000004</c:v>
                </c:pt>
                <c:pt idx="1318">
                  <c:v>399.87</c:v>
                </c:pt>
                <c:pt idx="1319">
                  <c:v>399.51</c:v>
                </c:pt>
                <c:pt idx="1320">
                  <c:v>399.24</c:v>
                </c:pt>
                <c:pt idx="1321">
                  <c:v>399.15</c:v>
                </c:pt>
                <c:pt idx="1322">
                  <c:v>398.97</c:v>
                </c:pt>
                <c:pt idx="1323">
                  <c:v>398.70000000000005</c:v>
                </c:pt>
                <c:pt idx="1324">
                  <c:v>398.52</c:v>
                </c:pt>
                <c:pt idx="1325">
                  <c:v>398.25</c:v>
                </c:pt>
                <c:pt idx="1326">
                  <c:v>398.15999999999997</c:v>
                </c:pt>
                <c:pt idx="1327">
                  <c:v>397.79999999999995</c:v>
                </c:pt>
                <c:pt idx="1328">
                  <c:v>397.62</c:v>
                </c:pt>
                <c:pt idx="1329">
                  <c:v>397.44</c:v>
                </c:pt>
                <c:pt idx="1330">
                  <c:v>397.16999999999996</c:v>
                </c:pt>
                <c:pt idx="1331">
                  <c:v>396.9</c:v>
                </c:pt>
                <c:pt idx="1332">
                  <c:v>396.63</c:v>
                </c:pt>
                <c:pt idx="1333">
                  <c:v>396.36</c:v>
                </c:pt>
                <c:pt idx="1334">
                  <c:v>396.09000000000003</c:v>
                </c:pt>
                <c:pt idx="1335">
                  <c:v>395.90999999999997</c:v>
                </c:pt>
                <c:pt idx="1336">
                  <c:v>395.64</c:v>
                </c:pt>
                <c:pt idx="1337">
                  <c:v>395.46</c:v>
                </c:pt>
                <c:pt idx="1338">
                  <c:v>395.19000000000005</c:v>
                </c:pt>
                <c:pt idx="1339">
                  <c:v>394.92</c:v>
                </c:pt>
                <c:pt idx="1340">
                  <c:v>394.74</c:v>
                </c:pt>
                <c:pt idx="1341">
                  <c:v>394.56</c:v>
                </c:pt>
                <c:pt idx="1342">
                  <c:v>394.38</c:v>
                </c:pt>
                <c:pt idx="1343">
                  <c:v>394.2</c:v>
                </c:pt>
                <c:pt idx="1344">
                  <c:v>394.11</c:v>
                </c:pt>
                <c:pt idx="1345">
                  <c:v>393.84000000000003</c:v>
                </c:pt>
                <c:pt idx="1346">
                  <c:v>393.75</c:v>
                </c:pt>
                <c:pt idx="1347">
                  <c:v>393.65999999999997</c:v>
                </c:pt>
                <c:pt idx="1348">
                  <c:v>393.39</c:v>
                </c:pt>
                <c:pt idx="1349">
                  <c:v>393.39</c:v>
                </c:pt>
                <c:pt idx="1350">
                  <c:v>393.21000000000004</c:v>
                </c:pt>
                <c:pt idx="1351">
                  <c:v>393.12</c:v>
                </c:pt>
                <c:pt idx="1352">
                  <c:v>393.12</c:v>
                </c:pt>
                <c:pt idx="1353">
                  <c:v>393.03</c:v>
                </c:pt>
                <c:pt idx="1354">
                  <c:v>392.94</c:v>
                </c:pt>
                <c:pt idx="1355">
                  <c:v>392.94</c:v>
                </c:pt>
                <c:pt idx="1356">
                  <c:v>392.85</c:v>
                </c:pt>
                <c:pt idx="1357">
                  <c:v>392.67</c:v>
                </c:pt>
                <c:pt idx="1358">
                  <c:v>392.76</c:v>
                </c:pt>
                <c:pt idx="1359">
                  <c:v>392.67</c:v>
                </c:pt>
                <c:pt idx="1360">
                  <c:v>392.76</c:v>
                </c:pt>
                <c:pt idx="1361">
                  <c:v>392.67</c:v>
                </c:pt>
                <c:pt idx="1362">
                  <c:v>392.58000000000004</c:v>
                </c:pt>
                <c:pt idx="1363">
                  <c:v>392.58000000000004</c:v>
                </c:pt>
                <c:pt idx="1364">
                  <c:v>392.58000000000004</c:v>
                </c:pt>
                <c:pt idx="1365">
                  <c:v>392.66999999999996</c:v>
                </c:pt>
                <c:pt idx="1366">
                  <c:v>392.58000000000004</c:v>
                </c:pt>
                <c:pt idx="1367">
                  <c:v>392.66999999999996</c:v>
                </c:pt>
                <c:pt idx="1368">
                  <c:v>392.66999999999996</c:v>
                </c:pt>
                <c:pt idx="1369">
                  <c:v>392.66999999999996</c:v>
                </c:pt>
                <c:pt idx="1370">
                  <c:v>392.66999999999996</c:v>
                </c:pt>
                <c:pt idx="1371">
                  <c:v>392.66999999999996</c:v>
                </c:pt>
                <c:pt idx="1372">
                  <c:v>392.66999999999996</c:v>
                </c:pt>
                <c:pt idx="1373">
                  <c:v>392.66999999999996</c:v>
                </c:pt>
                <c:pt idx="1374">
                  <c:v>392.85</c:v>
                </c:pt>
                <c:pt idx="1375">
                  <c:v>392.85</c:v>
                </c:pt>
                <c:pt idx="1376">
                  <c:v>392.85</c:v>
                </c:pt>
                <c:pt idx="1377">
                  <c:v>392.94</c:v>
                </c:pt>
                <c:pt idx="1378">
                  <c:v>392.94</c:v>
                </c:pt>
                <c:pt idx="1379">
                  <c:v>393.03</c:v>
                </c:pt>
                <c:pt idx="1380">
                  <c:v>393.03</c:v>
                </c:pt>
                <c:pt idx="1381">
                  <c:v>393.12</c:v>
                </c:pt>
                <c:pt idx="1382">
                  <c:v>393.12</c:v>
                </c:pt>
                <c:pt idx="1383">
                  <c:v>393.3</c:v>
                </c:pt>
                <c:pt idx="1384">
                  <c:v>393.3</c:v>
                </c:pt>
                <c:pt idx="1385">
                  <c:v>393.3</c:v>
                </c:pt>
                <c:pt idx="1386">
                  <c:v>393.48</c:v>
                </c:pt>
                <c:pt idx="1387">
                  <c:v>393.39</c:v>
                </c:pt>
                <c:pt idx="1388">
                  <c:v>393.57000000000005</c:v>
                </c:pt>
                <c:pt idx="1389">
                  <c:v>393.75</c:v>
                </c:pt>
                <c:pt idx="1390">
                  <c:v>393.75</c:v>
                </c:pt>
                <c:pt idx="1391">
                  <c:v>393.84000000000003</c:v>
                </c:pt>
                <c:pt idx="1392">
                  <c:v>393.93</c:v>
                </c:pt>
                <c:pt idx="1393">
                  <c:v>394.02</c:v>
                </c:pt>
                <c:pt idx="1394">
                  <c:v>394.02</c:v>
                </c:pt>
                <c:pt idx="1395">
                  <c:v>394.11</c:v>
                </c:pt>
                <c:pt idx="1396">
                  <c:v>394.28999999999996</c:v>
                </c:pt>
                <c:pt idx="1397">
                  <c:v>394.38</c:v>
                </c:pt>
                <c:pt idx="1398">
                  <c:v>394.38</c:v>
                </c:pt>
                <c:pt idx="1399">
                  <c:v>394.47</c:v>
                </c:pt>
                <c:pt idx="1400">
                  <c:v>394.56</c:v>
                </c:pt>
                <c:pt idx="1401">
                  <c:v>394.65</c:v>
                </c:pt>
                <c:pt idx="1402">
                  <c:v>394.83000000000004</c:v>
                </c:pt>
                <c:pt idx="1403">
                  <c:v>394.91999999999996</c:v>
                </c:pt>
                <c:pt idx="1404">
                  <c:v>395.1</c:v>
                </c:pt>
                <c:pt idx="1405">
                  <c:v>395.28</c:v>
                </c:pt>
                <c:pt idx="1406">
                  <c:v>395.19</c:v>
                </c:pt>
                <c:pt idx="1407">
                  <c:v>395.37</c:v>
                </c:pt>
                <c:pt idx="1408">
                  <c:v>395.55</c:v>
                </c:pt>
                <c:pt idx="1409">
                  <c:v>395.64</c:v>
                </c:pt>
                <c:pt idx="1410">
                  <c:v>395.64</c:v>
                </c:pt>
                <c:pt idx="1411">
                  <c:v>395.73</c:v>
                </c:pt>
                <c:pt idx="1412">
                  <c:v>395.91</c:v>
                </c:pt>
                <c:pt idx="1413">
                  <c:v>396</c:v>
                </c:pt>
                <c:pt idx="1414">
                  <c:v>396.09</c:v>
                </c:pt>
                <c:pt idx="1415">
                  <c:v>396.27</c:v>
                </c:pt>
                <c:pt idx="1416">
                  <c:v>396.45</c:v>
                </c:pt>
                <c:pt idx="1417">
                  <c:v>396.53999999999996</c:v>
                </c:pt>
                <c:pt idx="1418">
                  <c:v>396.63</c:v>
                </c:pt>
                <c:pt idx="1419">
                  <c:v>396.81</c:v>
                </c:pt>
                <c:pt idx="1420">
                  <c:v>396.9</c:v>
                </c:pt>
                <c:pt idx="1421">
                  <c:v>397.08000000000004</c:v>
                </c:pt>
                <c:pt idx="1422">
                  <c:v>397.08000000000004</c:v>
                </c:pt>
                <c:pt idx="1423">
                  <c:v>397.35</c:v>
                </c:pt>
                <c:pt idx="1424">
                  <c:v>397.35</c:v>
                </c:pt>
                <c:pt idx="1425">
                  <c:v>397.53</c:v>
                </c:pt>
                <c:pt idx="1426">
                  <c:v>397.62</c:v>
                </c:pt>
                <c:pt idx="1427">
                  <c:v>397.8</c:v>
                </c:pt>
                <c:pt idx="1428">
                  <c:v>397.98</c:v>
                </c:pt>
                <c:pt idx="1429">
                  <c:v>398.07</c:v>
                </c:pt>
                <c:pt idx="1430">
                  <c:v>398.25</c:v>
                </c:pt>
                <c:pt idx="1431">
                  <c:v>398.34000000000003</c:v>
                </c:pt>
                <c:pt idx="1432">
                  <c:v>398.42999999999995</c:v>
                </c:pt>
                <c:pt idx="1433">
                  <c:v>398.61</c:v>
                </c:pt>
                <c:pt idx="1434">
                  <c:v>398.7</c:v>
                </c:pt>
                <c:pt idx="1435">
                  <c:v>398.97</c:v>
                </c:pt>
                <c:pt idx="1436">
                  <c:v>398.97</c:v>
                </c:pt>
                <c:pt idx="1437">
                  <c:v>399.15</c:v>
                </c:pt>
                <c:pt idx="1438">
                  <c:v>399.42</c:v>
                </c:pt>
                <c:pt idx="1439">
                  <c:v>399.51</c:v>
                </c:pt>
                <c:pt idx="1440">
                  <c:v>399.6</c:v>
                </c:pt>
                <c:pt idx="1441">
                  <c:v>399.69</c:v>
                </c:pt>
                <c:pt idx="1442">
                  <c:v>399.87</c:v>
                </c:pt>
                <c:pt idx="1443">
                  <c:v>399.96000000000004</c:v>
                </c:pt>
                <c:pt idx="1444">
                  <c:v>400.14</c:v>
                </c:pt>
                <c:pt idx="1445">
                  <c:v>400.32</c:v>
                </c:pt>
                <c:pt idx="1446">
                  <c:v>400.40999999999997</c:v>
                </c:pt>
                <c:pt idx="1447">
                  <c:v>400.59000000000003</c:v>
                </c:pt>
                <c:pt idx="1448">
                  <c:v>400.77</c:v>
                </c:pt>
                <c:pt idx="1449">
                  <c:v>400.95</c:v>
                </c:pt>
                <c:pt idx="1450">
                  <c:v>401.03999999999996</c:v>
                </c:pt>
                <c:pt idx="1451">
                  <c:v>401.22</c:v>
                </c:pt>
                <c:pt idx="1452">
                  <c:v>401.31</c:v>
                </c:pt>
                <c:pt idx="1453">
                  <c:v>401.49</c:v>
                </c:pt>
                <c:pt idx="1454">
                  <c:v>401.67</c:v>
                </c:pt>
                <c:pt idx="1455">
                  <c:v>401.94</c:v>
                </c:pt>
                <c:pt idx="1456">
                  <c:v>401.94</c:v>
                </c:pt>
                <c:pt idx="1457">
                  <c:v>402.12</c:v>
                </c:pt>
                <c:pt idx="1458">
                  <c:v>402.29999999999995</c:v>
                </c:pt>
                <c:pt idx="1459">
                  <c:v>402.48</c:v>
                </c:pt>
                <c:pt idx="1460">
                  <c:v>402.65999999999997</c:v>
                </c:pt>
                <c:pt idx="1461">
                  <c:v>402.75</c:v>
                </c:pt>
                <c:pt idx="1462">
                  <c:v>402.93</c:v>
                </c:pt>
                <c:pt idx="1463">
                  <c:v>403.02</c:v>
                </c:pt>
                <c:pt idx="1464">
                  <c:v>403.20000000000005</c:v>
                </c:pt>
                <c:pt idx="1465">
                  <c:v>403.29</c:v>
                </c:pt>
                <c:pt idx="1466">
                  <c:v>403.47</c:v>
                </c:pt>
                <c:pt idx="1467">
                  <c:v>403.65</c:v>
                </c:pt>
                <c:pt idx="1468">
                  <c:v>403.83</c:v>
                </c:pt>
                <c:pt idx="1469">
                  <c:v>403.91999999999996</c:v>
                </c:pt>
                <c:pt idx="1470">
                  <c:v>404.1</c:v>
                </c:pt>
                <c:pt idx="1471">
                  <c:v>404.28</c:v>
                </c:pt>
                <c:pt idx="1472">
                  <c:v>404.28</c:v>
                </c:pt>
                <c:pt idx="1473">
                  <c:v>404.46000000000004</c:v>
                </c:pt>
                <c:pt idx="1474">
                  <c:v>404.64</c:v>
                </c:pt>
                <c:pt idx="1475">
                  <c:v>404.73</c:v>
                </c:pt>
                <c:pt idx="1476">
                  <c:v>404.82</c:v>
                </c:pt>
                <c:pt idx="1477">
                  <c:v>404.90999999999997</c:v>
                </c:pt>
                <c:pt idx="1478">
                  <c:v>404.90999999999997</c:v>
                </c:pt>
                <c:pt idx="1479">
                  <c:v>405.09000000000003</c:v>
                </c:pt>
                <c:pt idx="1480">
                  <c:v>405.09000000000003</c:v>
                </c:pt>
                <c:pt idx="1481">
                  <c:v>405.09000000000003</c:v>
                </c:pt>
                <c:pt idx="1482">
                  <c:v>405.09000000000003</c:v>
                </c:pt>
                <c:pt idx="1483">
                  <c:v>405.18</c:v>
                </c:pt>
                <c:pt idx="1484">
                  <c:v>405.18</c:v>
                </c:pt>
                <c:pt idx="1485">
                  <c:v>405</c:v>
                </c:pt>
                <c:pt idx="1486">
                  <c:v>405.09000000000003</c:v>
                </c:pt>
                <c:pt idx="1487">
                  <c:v>405</c:v>
                </c:pt>
                <c:pt idx="1488">
                  <c:v>404.90999999999997</c:v>
                </c:pt>
                <c:pt idx="1489">
                  <c:v>404.82000000000005</c:v>
                </c:pt>
                <c:pt idx="1490">
                  <c:v>404.82000000000005</c:v>
                </c:pt>
                <c:pt idx="1491">
                  <c:v>404.64</c:v>
                </c:pt>
                <c:pt idx="1492">
                  <c:v>404.55</c:v>
                </c:pt>
                <c:pt idx="1493">
                  <c:v>404.55</c:v>
                </c:pt>
                <c:pt idx="1494">
                  <c:v>404.46000000000004</c:v>
                </c:pt>
                <c:pt idx="1495">
                  <c:v>404.19</c:v>
                </c:pt>
                <c:pt idx="1496">
                  <c:v>404.19</c:v>
                </c:pt>
                <c:pt idx="1497">
                  <c:v>404.1</c:v>
                </c:pt>
                <c:pt idx="1498">
                  <c:v>403.83000000000004</c:v>
                </c:pt>
                <c:pt idx="1499">
                  <c:v>403.74</c:v>
                </c:pt>
                <c:pt idx="1500">
                  <c:v>403.56</c:v>
                </c:pt>
                <c:pt idx="1501">
                  <c:v>403.47</c:v>
                </c:pt>
                <c:pt idx="1502">
                  <c:v>403.28999999999996</c:v>
                </c:pt>
                <c:pt idx="1503">
                  <c:v>403.2</c:v>
                </c:pt>
                <c:pt idx="1504">
                  <c:v>402.92999999999995</c:v>
                </c:pt>
                <c:pt idx="1505">
                  <c:v>402.75</c:v>
                </c:pt>
                <c:pt idx="1506">
                  <c:v>402.66</c:v>
                </c:pt>
                <c:pt idx="1507">
                  <c:v>402.39</c:v>
                </c:pt>
                <c:pt idx="1508">
                  <c:v>402.21000000000004</c:v>
                </c:pt>
                <c:pt idx="1509">
                  <c:v>402.03</c:v>
                </c:pt>
                <c:pt idx="1510">
                  <c:v>401.85</c:v>
                </c:pt>
                <c:pt idx="1511">
                  <c:v>401.58</c:v>
                </c:pt>
                <c:pt idx="1512">
                  <c:v>401.49</c:v>
                </c:pt>
                <c:pt idx="1513">
                  <c:v>401.22</c:v>
                </c:pt>
                <c:pt idx="1514">
                  <c:v>401.03999999999996</c:v>
                </c:pt>
                <c:pt idx="1515">
                  <c:v>400.77</c:v>
                </c:pt>
                <c:pt idx="1516">
                  <c:v>400.59000000000003</c:v>
                </c:pt>
                <c:pt idx="1517">
                  <c:v>400.32000000000005</c:v>
                </c:pt>
                <c:pt idx="1518">
                  <c:v>400.05</c:v>
                </c:pt>
                <c:pt idx="1519">
                  <c:v>399.87</c:v>
                </c:pt>
                <c:pt idx="1520">
                  <c:v>399.69</c:v>
                </c:pt>
                <c:pt idx="1521">
                  <c:v>399.41999999999996</c:v>
                </c:pt>
                <c:pt idx="1522">
                  <c:v>399.15</c:v>
                </c:pt>
                <c:pt idx="1523">
                  <c:v>398.97</c:v>
                </c:pt>
                <c:pt idx="1524">
                  <c:v>398.70000000000005</c:v>
                </c:pt>
                <c:pt idx="1525">
                  <c:v>398.43</c:v>
                </c:pt>
                <c:pt idx="1526">
                  <c:v>398.15999999999997</c:v>
                </c:pt>
                <c:pt idx="1527">
                  <c:v>397.98</c:v>
                </c:pt>
                <c:pt idx="1528">
                  <c:v>397.71000000000004</c:v>
                </c:pt>
                <c:pt idx="1529">
                  <c:v>397.44</c:v>
                </c:pt>
                <c:pt idx="1530">
                  <c:v>397.16999999999996</c:v>
                </c:pt>
                <c:pt idx="1531">
                  <c:v>396.9</c:v>
                </c:pt>
                <c:pt idx="1532">
                  <c:v>396.63</c:v>
                </c:pt>
                <c:pt idx="1533">
                  <c:v>396.45000000000005</c:v>
                </c:pt>
                <c:pt idx="1534">
                  <c:v>396.18</c:v>
                </c:pt>
                <c:pt idx="1535">
                  <c:v>396</c:v>
                </c:pt>
                <c:pt idx="1536">
                  <c:v>395.64</c:v>
                </c:pt>
                <c:pt idx="1537">
                  <c:v>395.64</c:v>
                </c:pt>
                <c:pt idx="1538">
                  <c:v>395.37</c:v>
                </c:pt>
                <c:pt idx="1539">
                  <c:v>395.19</c:v>
                </c:pt>
                <c:pt idx="1540">
                  <c:v>394.91999999999996</c:v>
                </c:pt>
                <c:pt idx="1541">
                  <c:v>394.83000000000004</c:v>
                </c:pt>
                <c:pt idx="1542">
                  <c:v>394.65</c:v>
                </c:pt>
                <c:pt idx="1543">
                  <c:v>394.56</c:v>
                </c:pt>
                <c:pt idx="1544">
                  <c:v>394.47</c:v>
                </c:pt>
                <c:pt idx="1545">
                  <c:v>394.38</c:v>
                </c:pt>
                <c:pt idx="1546">
                  <c:v>394.28999999999996</c:v>
                </c:pt>
                <c:pt idx="1547">
                  <c:v>394.11</c:v>
                </c:pt>
                <c:pt idx="1548">
                  <c:v>393.93</c:v>
                </c:pt>
                <c:pt idx="1549">
                  <c:v>393.93</c:v>
                </c:pt>
                <c:pt idx="1550">
                  <c:v>393.84000000000003</c:v>
                </c:pt>
                <c:pt idx="1551">
                  <c:v>393.84000000000003</c:v>
                </c:pt>
                <c:pt idx="1552">
                  <c:v>393.75</c:v>
                </c:pt>
                <c:pt idx="1553">
                  <c:v>393.65999999999997</c:v>
                </c:pt>
                <c:pt idx="1554">
                  <c:v>393.65999999999997</c:v>
                </c:pt>
                <c:pt idx="1555">
                  <c:v>393.65999999999997</c:v>
                </c:pt>
                <c:pt idx="1556">
                  <c:v>393.65999999999997</c:v>
                </c:pt>
                <c:pt idx="1557">
                  <c:v>393.57</c:v>
                </c:pt>
                <c:pt idx="1558">
                  <c:v>393.39</c:v>
                </c:pt>
                <c:pt idx="1559">
                  <c:v>393.48</c:v>
                </c:pt>
                <c:pt idx="1560">
                  <c:v>393.39</c:v>
                </c:pt>
                <c:pt idx="1561">
                  <c:v>393.39</c:v>
                </c:pt>
                <c:pt idx="1562">
                  <c:v>393.39</c:v>
                </c:pt>
                <c:pt idx="1563">
                  <c:v>393.39</c:v>
                </c:pt>
                <c:pt idx="1564">
                  <c:v>393.39</c:v>
                </c:pt>
                <c:pt idx="1565">
                  <c:v>393.48</c:v>
                </c:pt>
                <c:pt idx="1566">
                  <c:v>393.48</c:v>
                </c:pt>
                <c:pt idx="1567">
                  <c:v>393.48</c:v>
                </c:pt>
                <c:pt idx="1568">
                  <c:v>393.48</c:v>
                </c:pt>
                <c:pt idx="1569">
                  <c:v>393.48</c:v>
                </c:pt>
                <c:pt idx="1570">
                  <c:v>393.39</c:v>
                </c:pt>
                <c:pt idx="1571">
                  <c:v>393.57</c:v>
                </c:pt>
                <c:pt idx="1572">
                  <c:v>393.57</c:v>
                </c:pt>
                <c:pt idx="1573">
                  <c:v>393.65999999999997</c:v>
                </c:pt>
                <c:pt idx="1574">
                  <c:v>393.57</c:v>
                </c:pt>
                <c:pt idx="1575">
                  <c:v>393.65999999999997</c:v>
                </c:pt>
                <c:pt idx="1576">
                  <c:v>393.75</c:v>
                </c:pt>
                <c:pt idx="1577">
                  <c:v>393.65999999999997</c:v>
                </c:pt>
                <c:pt idx="1578">
                  <c:v>393.84000000000003</c:v>
                </c:pt>
                <c:pt idx="1579">
                  <c:v>393.84000000000003</c:v>
                </c:pt>
                <c:pt idx="1580">
                  <c:v>393.92999999999995</c:v>
                </c:pt>
                <c:pt idx="1581">
                  <c:v>394.02</c:v>
                </c:pt>
                <c:pt idx="1582">
                  <c:v>394.02</c:v>
                </c:pt>
                <c:pt idx="1583">
                  <c:v>394.11</c:v>
                </c:pt>
                <c:pt idx="1584">
                  <c:v>394.11</c:v>
                </c:pt>
                <c:pt idx="1585">
                  <c:v>394.2</c:v>
                </c:pt>
                <c:pt idx="1586">
                  <c:v>394.38</c:v>
                </c:pt>
                <c:pt idx="1587">
                  <c:v>394.38</c:v>
                </c:pt>
                <c:pt idx="1588">
                  <c:v>394.38</c:v>
                </c:pt>
                <c:pt idx="1589">
                  <c:v>394.47</c:v>
                </c:pt>
                <c:pt idx="1590">
                  <c:v>394.56</c:v>
                </c:pt>
                <c:pt idx="1591">
                  <c:v>394.56</c:v>
                </c:pt>
                <c:pt idx="1592">
                  <c:v>394.74</c:v>
                </c:pt>
                <c:pt idx="1593">
                  <c:v>394.83000000000004</c:v>
                </c:pt>
                <c:pt idx="1594">
                  <c:v>394.83000000000004</c:v>
                </c:pt>
                <c:pt idx="1595">
                  <c:v>395.01</c:v>
                </c:pt>
                <c:pt idx="1596">
                  <c:v>395.01</c:v>
                </c:pt>
                <c:pt idx="1597">
                  <c:v>395.1</c:v>
                </c:pt>
                <c:pt idx="1598">
                  <c:v>395.28</c:v>
                </c:pt>
                <c:pt idx="1599">
                  <c:v>395.37</c:v>
                </c:pt>
                <c:pt idx="1600">
                  <c:v>395.37</c:v>
                </c:pt>
                <c:pt idx="1601">
                  <c:v>395.55</c:v>
                </c:pt>
                <c:pt idx="1602">
                  <c:v>395.64</c:v>
                </c:pt>
                <c:pt idx="1603">
                  <c:v>395.64</c:v>
                </c:pt>
                <c:pt idx="1604">
                  <c:v>395.82</c:v>
                </c:pt>
                <c:pt idx="1605">
                  <c:v>395.90999999999997</c:v>
                </c:pt>
                <c:pt idx="1606">
                  <c:v>396.09000000000003</c:v>
                </c:pt>
                <c:pt idx="1607">
                  <c:v>396.17999999999995</c:v>
                </c:pt>
                <c:pt idx="1608">
                  <c:v>396.27</c:v>
                </c:pt>
                <c:pt idx="1609">
                  <c:v>396.45</c:v>
                </c:pt>
                <c:pt idx="1610">
                  <c:v>396.53999999999996</c:v>
                </c:pt>
                <c:pt idx="1611">
                  <c:v>396.63</c:v>
                </c:pt>
                <c:pt idx="1612">
                  <c:v>396.81</c:v>
                </c:pt>
                <c:pt idx="1613">
                  <c:v>396.81</c:v>
                </c:pt>
                <c:pt idx="1614">
                  <c:v>396.9</c:v>
                </c:pt>
                <c:pt idx="1615">
                  <c:v>397.08000000000004</c:v>
                </c:pt>
                <c:pt idx="1616">
                  <c:v>397.17</c:v>
                </c:pt>
                <c:pt idx="1617">
                  <c:v>397.35</c:v>
                </c:pt>
                <c:pt idx="1618">
                  <c:v>397.44</c:v>
                </c:pt>
                <c:pt idx="1619">
                  <c:v>397.53</c:v>
                </c:pt>
                <c:pt idx="1620">
                  <c:v>397.71</c:v>
                </c:pt>
                <c:pt idx="1621">
                  <c:v>397.79999999999995</c:v>
                </c:pt>
                <c:pt idx="1622">
                  <c:v>397.98</c:v>
                </c:pt>
                <c:pt idx="1623">
                  <c:v>398.07</c:v>
                </c:pt>
                <c:pt idx="1624">
                  <c:v>398.25</c:v>
                </c:pt>
                <c:pt idx="1625">
                  <c:v>398.43</c:v>
                </c:pt>
                <c:pt idx="1626">
                  <c:v>398.52</c:v>
                </c:pt>
                <c:pt idx="1627">
                  <c:v>398.61</c:v>
                </c:pt>
                <c:pt idx="1628">
                  <c:v>398.78999999999996</c:v>
                </c:pt>
                <c:pt idx="1629">
                  <c:v>398.88</c:v>
                </c:pt>
                <c:pt idx="1630">
                  <c:v>398.97</c:v>
                </c:pt>
                <c:pt idx="1631">
                  <c:v>399.06</c:v>
                </c:pt>
                <c:pt idx="1632">
                  <c:v>399.24</c:v>
                </c:pt>
                <c:pt idx="1633">
                  <c:v>399.51</c:v>
                </c:pt>
                <c:pt idx="1634">
                  <c:v>399.51</c:v>
                </c:pt>
                <c:pt idx="1635">
                  <c:v>399.69000000000005</c:v>
                </c:pt>
                <c:pt idx="1636">
                  <c:v>399.87</c:v>
                </c:pt>
                <c:pt idx="1637">
                  <c:v>399.96</c:v>
                </c:pt>
                <c:pt idx="1638">
                  <c:v>400.04999999999995</c:v>
                </c:pt>
                <c:pt idx="1639">
                  <c:v>400.23</c:v>
                </c:pt>
                <c:pt idx="1640">
                  <c:v>400.40999999999997</c:v>
                </c:pt>
                <c:pt idx="1641">
                  <c:v>400.59000000000003</c:v>
                </c:pt>
                <c:pt idx="1642">
                  <c:v>400.68</c:v>
                </c:pt>
                <c:pt idx="1643">
                  <c:v>400.86</c:v>
                </c:pt>
                <c:pt idx="1644">
                  <c:v>401.03999999999996</c:v>
                </c:pt>
                <c:pt idx="1645">
                  <c:v>401.13</c:v>
                </c:pt>
                <c:pt idx="1646">
                  <c:v>401.22</c:v>
                </c:pt>
                <c:pt idx="1647">
                  <c:v>401.4</c:v>
                </c:pt>
                <c:pt idx="1648">
                  <c:v>401.49</c:v>
                </c:pt>
                <c:pt idx="1649">
                  <c:v>401.76</c:v>
                </c:pt>
                <c:pt idx="1650">
                  <c:v>401.85</c:v>
                </c:pt>
                <c:pt idx="1651">
                  <c:v>401.94</c:v>
                </c:pt>
                <c:pt idx="1652">
                  <c:v>402.21000000000004</c:v>
                </c:pt>
                <c:pt idx="1653">
                  <c:v>402.29999999999995</c:v>
                </c:pt>
                <c:pt idx="1654">
                  <c:v>402.39</c:v>
                </c:pt>
                <c:pt idx="1655">
                  <c:v>402.48</c:v>
                </c:pt>
                <c:pt idx="1656">
                  <c:v>402.65999999999997</c:v>
                </c:pt>
                <c:pt idx="1657">
                  <c:v>402.84000000000003</c:v>
                </c:pt>
                <c:pt idx="1658">
                  <c:v>402.84000000000003</c:v>
                </c:pt>
                <c:pt idx="1659">
                  <c:v>402.93</c:v>
                </c:pt>
                <c:pt idx="1660">
                  <c:v>403.02</c:v>
                </c:pt>
                <c:pt idx="1661">
                  <c:v>403.02</c:v>
                </c:pt>
                <c:pt idx="1662">
                  <c:v>403.02</c:v>
                </c:pt>
                <c:pt idx="1663">
                  <c:v>403.20000000000005</c:v>
                </c:pt>
                <c:pt idx="1664">
                  <c:v>403.11</c:v>
                </c:pt>
                <c:pt idx="1665">
                  <c:v>403.02</c:v>
                </c:pt>
                <c:pt idx="1666">
                  <c:v>403.02</c:v>
                </c:pt>
                <c:pt idx="1667">
                  <c:v>403.11</c:v>
                </c:pt>
                <c:pt idx="1668">
                  <c:v>403.02</c:v>
                </c:pt>
                <c:pt idx="1669">
                  <c:v>403.02</c:v>
                </c:pt>
                <c:pt idx="1670">
                  <c:v>403.02</c:v>
                </c:pt>
                <c:pt idx="1671">
                  <c:v>402.84000000000003</c:v>
                </c:pt>
                <c:pt idx="1672">
                  <c:v>402.75</c:v>
                </c:pt>
                <c:pt idx="1673">
                  <c:v>402.65999999999997</c:v>
                </c:pt>
                <c:pt idx="1674">
                  <c:v>402.57</c:v>
                </c:pt>
                <c:pt idx="1675">
                  <c:v>402.48</c:v>
                </c:pt>
                <c:pt idx="1676">
                  <c:v>402.39</c:v>
                </c:pt>
                <c:pt idx="1677">
                  <c:v>402.3</c:v>
                </c:pt>
                <c:pt idx="1678">
                  <c:v>402.12</c:v>
                </c:pt>
                <c:pt idx="1679">
                  <c:v>402.03</c:v>
                </c:pt>
                <c:pt idx="1680">
                  <c:v>401.94</c:v>
                </c:pt>
                <c:pt idx="1681">
                  <c:v>401.76</c:v>
                </c:pt>
                <c:pt idx="1682">
                  <c:v>401.49</c:v>
                </c:pt>
                <c:pt idx="1683">
                  <c:v>401.49</c:v>
                </c:pt>
                <c:pt idx="1684">
                  <c:v>401.30999999999995</c:v>
                </c:pt>
                <c:pt idx="1685">
                  <c:v>401.13</c:v>
                </c:pt>
                <c:pt idx="1686">
                  <c:v>400.95000000000005</c:v>
                </c:pt>
                <c:pt idx="1687">
                  <c:v>400.77</c:v>
                </c:pt>
                <c:pt idx="1688">
                  <c:v>400.5</c:v>
                </c:pt>
                <c:pt idx="1689">
                  <c:v>400.32</c:v>
                </c:pt>
                <c:pt idx="1690">
                  <c:v>400.23</c:v>
                </c:pt>
                <c:pt idx="1691">
                  <c:v>399.96000000000004</c:v>
                </c:pt>
                <c:pt idx="1692">
                  <c:v>399.78</c:v>
                </c:pt>
                <c:pt idx="1693">
                  <c:v>399.6</c:v>
                </c:pt>
                <c:pt idx="1694">
                  <c:v>399.41999999999996</c:v>
                </c:pt>
                <c:pt idx="1695">
                  <c:v>399.24</c:v>
                </c:pt>
                <c:pt idx="1696">
                  <c:v>398.97</c:v>
                </c:pt>
                <c:pt idx="1697">
                  <c:v>398.79</c:v>
                </c:pt>
                <c:pt idx="1698">
                  <c:v>398.61</c:v>
                </c:pt>
                <c:pt idx="1699">
                  <c:v>398.34000000000003</c:v>
                </c:pt>
                <c:pt idx="1700">
                  <c:v>398.07</c:v>
                </c:pt>
                <c:pt idx="1701">
                  <c:v>397.79999999999995</c:v>
                </c:pt>
                <c:pt idx="1702">
                  <c:v>397.62</c:v>
                </c:pt>
                <c:pt idx="1703">
                  <c:v>397.44</c:v>
                </c:pt>
                <c:pt idx="1704">
                  <c:v>397.08</c:v>
                </c:pt>
                <c:pt idx="1705">
                  <c:v>396.9</c:v>
                </c:pt>
                <c:pt idx="1706">
                  <c:v>396.63</c:v>
                </c:pt>
                <c:pt idx="1707">
                  <c:v>396.45000000000005</c:v>
                </c:pt>
                <c:pt idx="1708">
                  <c:v>396.18</c:v>
                </c:pt>
                <c:pt idx="1709">
                  <c:v>395.90999999999997</c:v>
                </c:pt>
                <c:pt idx="1710">
                  <c:v>395.73</c:v>
                </c:pt>
                <c:pt idx="1711">
                  <c:v>395.46</c:v>
                </c:pt>
                <c:pt idx="1712">
                  <c:v>395.19</c:v>
                </c:pt>
                <c:pt idx="1713">
                  <c:v>394.92</c:v>
                </c:pt>
                <c:pt idx="1714">
                  <c:v>394.74</c:v>
                </c:pt>
                <c:pt idx="1715">
                  <c:v>394.56</c:v>
                </c:pt>
                <c:pt idx="1716">
                  <c:v>394.38</c:v>
                </c:pt>
                <c:pt idx="1717">
                  <c:v>394.11</c:v>
                </c:pt>
                <c:pt idx="1718">
                  <c:v>394.02</c:v>
                </c:pt>
                <c:pt idx="1719">
                  <c:v>393.75</c:v>
                </c:pt>
                <c:pt idx="1720">
                  <c:v>393.65999999999997</c:v>
                </c:pt>
                <c:pt idx="1721">
                  <c:v>393.48</c:v>
                </c:pt>
                <c:pt idx="1722">
                  <c:v>393.3</c:v>
                </c:pt>
                <c:pt idx="1723">
                  <c:v>393.21000000000004</c:v>
                </c:pt>
                <c:pt idx="1724">
                  <c:v>393.03</c:v>
                </c:pt>
                <c:pt idx="1725">
                  <c:v>393.03</c:v>
                </c:pt>
                <c:pt idx="1726">
                  <c:v>392.94</c:v>
                </c:pt>
                <c:pt idx="1727">
                  <c:v>392.76</c:v>
                </c:pt>
                <c:pt idx="1728">
                  <c:v>392.67</c:v>
                </c:pt>
                <c:pt idx="1729">
                  <c:v>392.67</c:v>
                </c:pt>
                <c:pt idx="1730">
                  <c:v>392.58000000000004</c:v>
                </c:pt>
                <c:pt idx="1731">
                  <c:v>392.58000000000004</c:v>
                </c:pt>
                <c:pt idx="1732">
                  <c:v>392.49</c:v>
                </c:pt>
                <c:pt idx="1733">
                  <c:v>392.4</c:v>
                </c:pt>
                <c:pt idx="1734">
                  <c:v>392.4</c:v>
                </c:pt>
                <c:pt idx="1735">
                  <c:v>392.4</c:v>
                </c:pt>
                <c:pt idx="1736">
                  <c:v>392.31</c:v>
                </c:pt>
                <c:pt idx="1737">
                  <c:v>392.22</c:v>
                </c:pt>
                <c:pt idx="1738">
                  <c:v>392.31</c:v>
                </c:pt>
                <c:pt idx="1739">
                  <c:v>392.31</c:v>
                </c:pt>
                <c:pt idx="1740">
                  <c:v>392.13</c:v>
                </c:pt>
                <c:pt idx="1741">
                  <c:v>392.22</c:v>
                </c:pt>
                <c:pt idx="1742">
                  <c:v>392.22</c:v>
                </c:pt>
                <c:pt idx="1743">
                  <c:v>392.22</c:v>
                </c:pt>
                <c:pt idx="1744">
                  <c:v>392.31</c:v>
                </c:pt>
                <c:pt idx="1745">
                  <c:v>392.22</c:v>
                </c:pt>
                <c:pt idx="1746">
                  <c:v>392.22</c:v>
                </c:pt>
                <c:pt idx="1747">
                  <c:v>392.22</c:v>
                </c:pt>
                <c:pt idx="1748">
                  <c:v>392.22</c:v>
                </c:pt>
                <c:pt idx="1749">
                  <c:v>392.31</c:v>
                </c:pt>
                <c:pt idx="1750">
                  <c:v>392.4</c:v>
                </c:pt>
                <c:pt idx="1751">
                  <c:v>392.31</c:v>
                </c:pt>
                <c:pt idx="1752">
                  <c:v>392.4</c:v>
                </c:pt>
                <c:pt idx="1753">
                  <c:v>392.49</c:v>
                </c:pt>
                <c:pt idx="1754">
                  <c:v>392.49</c:v>
                </c:pt>
                <c:pt idx="1755">
                  <c:v>392.49</c:v>
                </c:pt>
                <c:pt idx="1756">
                  <c:v>392.49</c:v>
                </c:pt>
                <c:pt idx="1757">
                  <c:v>392.58</c:v>
                </c:pt>
                <c:pt idx="1758">
                  <c:v>392.66999999999996</c:v>
                </c:pt>
                <c:pt idx="1759">
                  <c:v>392.85</c:v>
                </c:pt>
                <c:pt idx="1760">
                  <c:v>392.66999999999996</c:v>
                </c:pt>
                <c:pt idx="1761">
                  <c:v>392.76</c:v>
                </c:pt>
                <c:pt idx="1762">
                  <c:v>392.85</c:v>
                </c:pt>
                <c:pt idx="1763">
                  <c:v>392.94</c:v>
                </c:pt>
                <c:pt idx="1764">
                  <c:v>392.94</c:v>
                </c:pt>
                <c:pt idx="1765">
                  <c:v>393.03</c:v>
                </c:pt>
                <c:pt idx="1766">
                  <c:v>393.12</c:v>
                </c:pt>
                <c:pt idx="1767">
                  <c:v>393.21000000000004</c:v>
                </c:pt>
                <c:pt idx="1768">
                  <c:v>393.21000000000004</c:v>
                </c:pt>
                <c:pt idx="1769">
                  <c:v>393.39</c:v>
                </c:pt>
                <c:pt idx="1770">
                  <c:v>393.48</c:v>
                </c:pt>
                <c:pt idx="1771">
                  <c:v>393.48</c:v>
                </c:pt>
                <c:pt idx="1772">
                  <c:v>393.57000000000005</c:v>
                </c:pt>
                <c:pt idx="1773">
                  <c:v>393.75</c:v>
                </c:pt>
                <c:pt idx="1774">
                  <c:v>393.84000000000003</c:v>
                </c:pt>
                <c:pt idx="1775">
                  <c:v>393.93</c:v>
                </c:pt>
                <c:pt idx="1776">
                  <c:v>394.02</c:v>
                </c:pt>
                <c:pt idx="1777">
                  <c:v>394.02</c:v>
                </c:pt>
                <c:pt idx="1778">
                  <c:v>394.11</c:v>
                </c:pt>
                <c:pt idx="1779">
                  <c:v>394.28999999999996</c:v>
                </c:pt>
                <c:pt idx="1780">
                  <c:v>394.28999999999996</c:v>
                </c:pt>
                <c:pt idx="1781">
                  <c:v>394.38</c:v>
                </c:pt>
                <c:pt idx="1782">
                  <c:v>394.56</c:v>
                </c:pt>
                <c:pt idx="1783">
                  <c:v>394.56</c:v>
                </c:pt>
                <c:pt idx="1784">
                  <c:v>394.65</c:v>
                </c:pt>
                <c:pt idx="1785">
                  <c:v>394.83</c:v>
                </c:pt>
                <c:pt idx="1786">
                  <c:v>395.01</c:v>
                </c:pt>
                <c:pt idx="1787">
                  <c:v>395.1</c:v>
                </c:pt>
                <c:pt idx="1788">
                  <c:v>395.19</c:v>
                </c:pt>
                <c:pt idx="1789">
                  <c:v>395.28</c:v>
                </c:pt>
                <c:pt idx="1790">
                  <c:v>395.46000000000004</c:v>
                </c:pt>
                <c:pt idx="1791">
                  <c:v>395.55</c:v>
                </c:pt>
                <c:pt idx="1792">
                  <c:v>395.64</c:v>
                </c:pt>
                <c:pt idx="1793">
                  <c:v>395.73</c:v>
                </c:pt>
                <c:pt idx="1794">
                  <c:v>395.82000000000005</c:v>
                </c:pt>
                <c:pt idx="1795">
                  <c:v>396.09000000000003</c:v>
                </c:pt>
                <c:pt idx="1796">
                  <c:v>396.17999999999995</c:v>
                </c:pt>
                <c:pt idx="1797">
                  <c:v>396.27</c:v>
                </c:pt>
                <c:pt idx="1798">
                  <c:v>396.45</c:v>
                </c:pt>
                <c:pt idx="1799">
                  <c:v>396.53999999999996</c:v>
                </c:pt>
                <c:pt idx="1800">
                  <c:v>396.53999999999996</c:v>
                </c:pt>
                <c:pt idx="1801">
                  <c:v>396.72</c:v>
                </c:pt>
                <c:pt idx="1802">
                  <c:v>396.81</c:v>
                </c:pt>
                <c:pt idx="1803">
                  <c:v>396.99</c:v>
                </c:pt>
                <c:pt idx="1804">
                  <c:v>397.16999999999996</c:v>
                </c:pt>
                <c:pt idx="1805">
                  <c:v>397.26</c:v>
                </c:pt>
                <c:pt idx="1806">
                  <c:v>397.44</c:v>
                </c:pt>
                <c:pt idx="1807">
                  <c:v>397.53</c:v>
                </c:pt>
                <c:pt idx="1808">
                  <c:v>397.71000000000004</c:v>
                </c:pt>
                <c:pt idx="1809">
                  <c:v>397.89</c:v>
                </c:pt>
                <c:pt idx="1810">
                  <c:v>397.98</c:v>
                </c:pt>
                <c:pt idx="1811">
                  <c:v>398.15999999999997</c:v>
                </c:pt>
                <c:pt idx="1812">
                  <c:v>398.15999999999997</c:v>
                </c:pt>
                <c:pt idx="1813">
                  <c:v>398.34000000000003</c:v>
                </c:pt>
                <c:pt idx="1814">
                  <c:v>398.52</c:v>
                </c:pt>
                <c:pt idx="1815">
                  <c:v>398.61</c:v>
                </c:pt>
                <c:pt idx="1816">
                  <c:v>398.78999999999996</c:v>
                </c:pt>
                <c:pt idx="1817">
                  <c:v>398.88</c:v>
                </c:pt>
                <c:pt idx="1818">
                  <c:v>399.06</c:v>
                </c:pt>
                <c:pt idx="1819">
                  <c:v>399.24</c:v>
                </c:pt>
                <c:pt idx="1820">
                  <c:v>399.33000000000004</c:v>
                </c:pt>
                <c:pt idx="1821">
                  <c:v>399.51</c:v>
                </c:pt>
                <c:pt idx="1822">
                  <c:v>399.6</c:v>
                </c:pt>
                <c:pt idx="1823">
                  <c:v>399.78</c:v>
                </c:pt>
                <c:pt idx="1824">
                  <c:v>399.96000000000004</c:v>
                </c:pt>
                <c:pt idx="1825">
                  <c:v>400.05</c:v>
                </c:pt>
                <c:pt idx="1826">
                  <c:v>400.23</c:v>
                </c:pt>
                <c:pt idx="1827">
                  <c:v>400.40999999999997</c:v>
                </c:pt>
                <c:pt idx="1828">
                  <c:v>400.5</c:v>
                </c:pt>
                <c:pt idx="1829">
                  <c:v>400.68</c:v>
                </c:pt>
                <c:pt idx="1830">
                  <c:v>400.68</c:v>
                </c:pt>
                <c:pt idx="1831">
                  <c:v>400.95</c:v>
                </c:pt>
                <c:pt idx="1832">
                  <c:v>401.03999999999996</c:v>
                </c:pt>
                <c:pt idx="1833">
                  <c:v>401.13</c:v>
                </c:pt>
                <c:pt idx="1834">
                  <c:v>401.22</c:v>
                </c:pt>
                <c:pt idx="1835">
                  <c:v>401.31</c:v>
                </c:pt>
                <c:pt idx="1836">
                  <c:v>401.31</c:v>
                </c:pt>
                <c:pt idx="1837">
                  <c:v>401.31</c:v>
                </c:pt>
                <c:pt idx="1838">
                  <c:v>401.49</c:v>
                </c:pt>
                <c:pt idx="1839">
                  <c:v>401.4</c:v>
                </c:pt>
                <c:pt idx="1840">
                  <c:v>401.4</c:v>
                </c:pt>
                <c:pt idx="1841">
                  <c:v>401.49</c:v>
                </c:pt>
                <c:pt idx="1842">
                  <c:v>401.4</c:v>
                </c:pt>
                <c:pt idx="1843">
                  <c:v>401.4</c:v>
                </c:pt>
                <c:pt idx="1844">
                  <c:v>401.31</c:v>
                </c:pt>
                <c:pt idx="1845">
                  <c:v>401.31</c:v>
                </c:pt>
                <c:pt idx="1846">
                  <c:v>401.22</c:v>
                </c:pt>
                <c:pt idx="1847">
                  <c:v>401.13</c:v>
                </c:pt>
                <c:pt idx="1848">
                  <c:v>401.03999999999996</c:v>
                </c:pt>
                <c:pt idx="1849">
                  <c:v>400.95000000000005</c:v>
                </c:pt>
                <c:pt idx="1850">
                  <c:v>400.86</c:v>
                </c:pt>
                <c:pt idx="1851">
                  <c:v>400.77</c:v>
                </c:pt>
                <c:pt idx="1852">
                  <c:v>400.68</c:v>
                </c:pt>
                <c:pt idx="1853">
                  <c:v>400.5</c:v>
                </c:pt>
                <c:pt idx="1854">
                  <c:v>400.32</c:v>
                </c:pt>
                <c:pt idx="1855">
                  <c:v>400.23</c:v>
                </c:pt>
                <c:pt idx="1856">
                  <c:v>400.04999999999995</c:v>
                </c:pt>
                <c:pt idx="1857">
                  <c:v>399.96</c:v>
                </c:pt>
                <c:pt idx="1858">
                  <c:v>399.87</c:v>
                </c:pt>
                <c:pt idx="1859">
                  <c:v>399.69</c:v>
                </c:pt>
                <c:pt idx="1860">
                  <c:v>399.51</c:v>
                </c:pt>
                <c:pt idx="1861">
                  <c:v>399.33000000000004</c:v>
                </c:pt>
                <c:pt idx="1862">
                  <c:v>399.24</c:v>
                </c:pt>
                <c:pt idx="1863">
                  <c:v>398.97</c:v>
                </c:pt>
                <c:pt idx="1864">
                  <c:v>398.78999999999996</c:v>
                </c:pt>
                <c:pt idx="1865">
                  <c:v>398.70000000000005</c:v>
                </c:pt>
                <c:pt idx="1866">
                  <c:v>398.43</c:v>
                </c:pt>
                <c:pt idx="1867">
                  <c:v>398.25</c:v>
                </c:pt>
                <c:pt idx="1868">
                  <c:v>398.07</c:v>
                </c:pt>
                <c:pt idx="1869">
                  <c:v>397.79999999999995</c:v>
                </c:pt>
                <c:pt idx="1870">
                  <c:v>397.62</c:v>
                </c:pt>
                <c:pt idx="1871">
                  <c:v>397.35</c:v>
                </c:pt>
                <c:pt idx="1872">
                  <c:v>397.26</c:v>
                </c:pt>
                <c:pt idx="1873">
                  <c:v>396.99</c:v>
                </c:pt>
                <c:pt idx="1874">
                  <c:v>396.81</c:v>
                </c:pt>
                <c:pt idx="1875">
                  <c:v>396.53999999999996</c:v>
                </c:pt>
                <c:pt idx="1876">
                  <c:v>396.36</c:v>
                </c:pt>
                <c:pt idx="1877">
                  <c:v>396.09000000000003</c:v>
                </c:pt>
                <c:pt idx="1878">
                  <c:v>395.90999999999997</c:v>
                </c:pt>
                <c:pt idx="1879">
                  <c:v>395.64</c:v>
                </c:pt>
                <c:pt idx="1880">
                  <c:v>395.37</c:v>
                </c:pt>
                <c:pt idx="1881">
                  <c:v>395.19</c:v>
                </c:pt>
                <c:pt idx="1882">
                  <c:v>394.92</c:v>
                </c:pt>
                <c:pt idx="1883">
                  <c:v>394.65</c:v>
                </c:pt>
                <c:pt idx="1884">
                  <c:v>394.47</c:v>
                </c:pt>
                <c:pt idx="1885">
                  <c:v>394.2</c:v>
                </c:pt>
                <c:pt idx="1886">
                  <c:v>394.02</c:v>
                </c:pt>
                <c:pt idx="1887">
                  <c:v>393.75</c:v>
                </c:pt>
                <c:pt idx="1888">
                  <c:v>393.57000000000005</c:v>
                </c:pt>
                <c:pt idx="1889">
                  <c:v>393.48</c:v>
                </c:pt>
                <c:pt idx="1890">
                  <c:v>393.3</c:v>
                </c:pt>
                <c:pt idx="1891">
                  <c:v>393.12</c:v>
                </c:pt>
                <c:pt idx="1892">
                  <c:v>392.94</c:v>
                </c:pt>
                <c:pt idx="1893">
                  <c:v>392.76</c:v>
                </c:pt>
                <c:pt idx="1894">
                  <c:v>392.66999999999996</c:v>
                </c:pt>
                <c:pt idx="1895">
                  <c:v>392.49</c:v>
                </c:pt>
                <c:pt idx="1896">
                  <c:v>392.4</c:v>
                </c:pt>
                <c:pt idx="1897">
                  <c:v>392.31</c:v>
                </c:pt>
                <c:pt idx="1898">
                  <c:v>392.22</c:v>
                </c:pt>
                <c:pt idx="1899">
                  <c:v>392.03999999999996</c:v>
                </c:pt>
                <c:pt idx="1900">
                  <c:v>392.03999999999996</c:v>
                </c:pt>
                <c:pt idx="1901">
                  <c:v>391.95</c:v>
                </c:pt>
                <c:pt idx="1902">
                  <c:v>391.86</c:v>
                </c:pt>
                <c:pt idx="1903">
                  <c:v>391.86</c:v>
                </c:pt>
                <c:pt idx="1904">
                  <c:v>391.77</c:v>
                </c:pt>
                <c:pt idx="1905">
                  <c:v>391.77</c:v>
                </c:pt>
                <c:pt idx="1906">
                  <c:v>391.68</c:v>
                </c:pt>
                <c:pt idx="1907">
                  <c:v>391.68</c:v>
                </c:pt>
                <c:pt idx="1908">
                  <c:v>391.68</c:v>
                </c:pt>
                <c:pt idx="1909">
                  <c:v>391.68</c:v>
                </c:pt>
                <c:pt idx="1910">
                  <c:v>391.68</c:v>
                </c:pt>
                <c:pt idx="1911">
                  <c:v>391.68</c:v>
                </c:pt>
                <c:pt idx="1912">
                  <c:v>391.68</c:v>
                </c:pt>
                <c:pt idx="1913">
                  <c:v>391.59000000000003</c:v>
                </c:pt>
                <c:pt idx="1914">
                  <c:v>391.59000000000003</c:v>
                </c:pt>
                <c:pt idx="1915">
                  <c:v>391.59000000000003</c:v>
                </c:pt>
                <c:pt idx="1916">
                  <c:v>391.59000000000003</c:v>
                </c:pt>
                <c:pt idx="1917">
                  <c:v>391.68</c:v>
                </c:pt>
                <c:pt idx="1918">
                  <c:v>391.68</c:v>
                </c:pt>
                <c:pt idx="1919">
                  <c:v>391.77</c:v>
                </c:pt>
                <c:pt idx="1920">
                  <c:v>391.68</c:v>
                </c:pt>
                <c:pt idx="1921">
                  <c:v>391.77</c:v>
                </c:pt>
                <c:pt idx="1922">
                  <c:v>391.86</c:v>
                </c:pt>
                <c:pt idx="1923">
                  <c:v>391.77</c:v>
                </c:pt>
                <c:pt idx="1924">
                  <c:v>391.95000000000005</c:v>
                </c:pt>
                <c:pt idx="1925">
                  <c:v>391.77</c:v>
                </c:pt>
                <c:pt idx="1926">
                  <c:v>392.04</c:v>
                </c:pt>
                <c:pt idx="1927">
                  <c:v>391.95000000000005</c:v>
                </c:pt>
                <c:pt idx="1928">
                  <c:v>392.04</c:v>
                </c:pt>
                <c:pt idx="1929">
                  <c:v>392.04</c:v>
                </c:pt>
                <c:pt idx="1930">
                  <c:v>392.22</c:v>
                </c:pt>
                <c:pt idx="1931">
                  <c:v>392.22</c:v>
                </c:pt>
                <c:pt idx="1932">
                  <c:v>392.30999999999995</c:v>
                </c:pt>
                <c:pt idx="1933">
                  <c:v>392.30999999999995</c:v>
                </c:pt>
                <c:pt idx="1934">
                  <c:v>392.4</c:v>
                </c:pt>
                <c:pt idx="1935">
                  <c:v>392.49</c:v>
                </c:pt>
                <c:pt idx="1936">
                  <c:v>392.58</c:v>
                </c:pt>
                <c:pt idx="1937">
                  <c:v>392.66999999999996</c:v>
                </c:pt>
                <c:pt idx="1938">
                  <c:v>392.76</c:v>
                </c:pt>
                <c:pt idx="1939">
                  <c:v>392.85</c:v>
                </c:pt>
                <c:pt idx="1940">
                  <c:v>392.85</c:v>
                </c:pt>
                <c:pt idx="1941">
                  <c:v>393.03</c:v>
                </c:pt>
                <c:pt idx="1942">
                  <c:v>393.12</c:v>
                </c:pt>
                <c:pt idx="1943">
                  <c:v>393.12</c:v>
                </c:pt>
                <c:pt idx="1944">
                  <c:v>393.21000000000004</c:v>
                </c:pt>
                <c:pt idx="1945">
                  <c:v>393.39</c:v>
                </c:pt>
                <c:pt idx="1946">
                  <c:v>393.48</c:v>
                </c:pt>
                <c:pt idx="1947">
                  <c:v>393.57</c:v>
                </c:pt>
                <c:pt idx="1948">
                  <c:v>393.57</c:v>
                </c:pt>
                <c:pt idx="1949">
                  <c:v>393.65999999999997</c:v>
                </c:pt>
                <c:pt idx="1950">
                  <c:v>393.93</c:v>
                </c:pt>
                <c:pt idx="1951">
                  <c:v>393.93</c:v>
                </c:pt>
                <c:pt idx="1952">
                  <c:v>394.11</c:v>
                </c:pt>
                <c:pt idx="1953">
                  <c:v>394.11</c:v>
                </c:pt>
                <c:pt idx="1954">
                  <c:v>394.38</c:v>
                </c:pt>
                <c:pt idx="1955">
                  <c:v>394.38</c:v>
                </c:pt>
                <c:pt idx="1956">
                  <c:v>394.47</c:v>
                </c:pt>
                <c:pt idx="1957">
                  <c:v>394.65</c:v>
                </c:pt>
                <c:pt idx="1958">
                  <c:v>394.74</c:v>
                </c:pt>
                <c:pt idx="1959">
                  <c:v>394.83</c:v>
                </c:pt>
                <c:pt idx="1960">
                  <c:v>395.01</c:v>
                </c:pt>
                <c:pt idx="1961">
                  <c:v>395.1</c:v>
                </c:pt>
                <c:pt idx="1962">
                  <c:v>395.19</c:v>
                </c:pt>
                <c:pt idx="1963">
                  <c:v>395.37</c:v>
                </c:pt>
                <c:pt idx="1964">
                  <c:v>395.55</c:v>
                </c:pt>
                <c:pt idx="1965">
                  <c:v>395.64</c:v>
                </c:pt>
                <c:pt idx="1966">
                  <c:v>395.82</c:v>
                </c:pt>
                <c:pt idx="1967">
                  <c:v>395.90999999999997</c:v>
                </c:pt>
                <c:pt idx="1968">
                  <c:v>396</c:v>
                </c:pt>
                <c:pt idx="1969">
                  <c:v>396.09000000000003</c:v>
                </c:pt>
                <c:pt idx="1970">
                  <c:v>396.27</c:v>
                </c:pt>
                <c:pt idx="1971">
                  <c:v>396.36</c:v>
                </c:pt>
                <c:pt idx="1972">
                  <c:v>396.53999999999996</c:v>
                </c:pt>
                <c:pt idx="1973">
                  <c:v>396.63</c:v>
                </c:pt>
                <c:pt idx="1974">
                  <c:v>396.81</c:v>
                </c:pt>
                <c:pt idx="1975">
                  <c:v>396.99</c:v>
                </c:pt>
                <c:pt idx="1976">
                  <c:v>397.16999999999996</c:v>
                </c:pt>
                <c:pt idx="1977">
                  <c:v>397.26</c:v>
                </c:pt>
                <c:pt idx="1978">
                  <c:v>397.44</c:v>
                </c:pt>
                <c:pt idx="1979">
                  <c:v>397.53</c:v>
                </c:pt>
                <c:pt idx="1980">
                  <c:v>397.71000000000004</c:v>
                </c:pt>
                <c:pt idx="1981">
                  <c:v>397.8</c:v>
                </c:pt>
                <c:pt idx="1982">
                  <c:v>397.98</c:v>
                </c:pt>
                <c:pt idx="1983">
                  <c:v>398.16</c:v>
                </c:pt>
                <c:pt idx="1984">
                  <c:v>398.25</c:v>
                </c:pt>
                <c:pt idx="1985">
                  <c:v>398.42999999999995</c:v>
                </c:pt>
                <c:pt idx="1986">
                  <c:v>398.61</c:v>
                </c:pt>
                <c:pt idx="1987">
                  <c:v>398.7</c:v>
                </c:pt>
                <c:pt idx="1988">
                  <c:v>398.88</c:v>
                </c:pt>
                <c:pt idx="1989">
                  <c:v>399.06</c:v>
                </c:pt>
                <c:pt idx="1990">
                  <c:v>399.24</c:v>
                </c:pt>
                <c:pt idx="1991">
                  <c:v>399.41999999999996</c:v>
                </c:pt>
                <c:pt idx="1992">
                  <c:v>399.51</c:v>
                </c:pt>
                <c:pt idx="1993">
                  <c:v>399.69</c:v>
                </c:pt>
                <c:pt idx="1994">
                  <c:v>399.78</c:v>
                </c:pt>
                <c:pt idx="1995">
                  <c:v>399.87</c:v>
                </c:pt>
                <c:pt idx="1996">
                  <c:v>400.14</c:v>
                </c:pt>
                <c:pt idx="1997">
                  <c:v>400.32000000000005</c:v>
                </c:pt>
                <c:pt idx="1998">
                  <c:v>400.5</c:v>
                </c:pt>
                <c:pt idx="1999">
                  <c:v>400.67999999999995</c:v>
                </c:pt>
                <c:pt idx="2000">
                  <c:v>400.77</c:v>
                </c:pt>
                <c:pt idx="2001">
                  <c:v>400.95</c:v>
                </c:pt>
                <c:pt idx="2002">
                  <c:v>401.13</c:v>
                </c:pt>
                <c:pt idx="2003">
                  <c:v>401.22</c:v>
                </c:pt>
                <c:pt idx="2004">
                  <c:v>401.49</c:v>
                </c:pt>
                <c:pt idx="2005">
                  <c:v>401.58000000000004</c:v>
                </c:pt>
                <c:pt idx="2006">
                  <c:v>401.67</c:v>
                </c:pt>
                <c:pt idx="2007">
                  <c:v>401.85</c:v>
                </c:pt>
                <c:pt idx="2008">
                  <c:v>401.85</c:v>
                </c:pt>
                <c:pt idx="2009">
                  <c:v>402.03</c:v>
                </c:pt>
                <c:pt idx="2010">
                  <c:v>402.03</c:v>
                </c:pt>
                <c:pt idx="2011">
                  <c:v>402.21</c:v>
                </c:pt>
                <c:pt idx="2012">
                  <c:v>402.21</c:v>
                </c:pt>
                <c:pt idx="2013">
                  <c:v>402.21</c:v>
                </c:pt>
                <c:pt idx="2014">
                  <c:v>402.21</c:v>
                </c:pt>
                <c:pt idx="2015">
                  <c:v>402.29999999999995</c:v>
                </c:pt>
                <c:pt idx="2016">
                  <c:v>402.29999999999995</c:v>
                </c:pt>
                <c:pt idx="2017">
                  <c:v>402.21</c:v>
                </c:pt>
                <c:pt idx="2018">
                  <c:v>402.21</c:v>
                </c:pt>
                <c:pt idx="2019">
                  <c:v>402.12</c:v>
                </c:pt>
                <c:pt idx="2020">
                  <c:v>402.12</c:v>
                </c:pt>
                <c:pt idx="2021">
                  <c:v>402.12</c:v>
                </c:pt>
                <c:pt idx="2022">
                  <c:v>402.03</c:v>
                </c:pt>
                <c:pt idx="2023">
                  <c:v>401.94</c:v>
                </c:pt>
                <c:pt idx="2024">
                  <c:v>401.76</c:v>
                </c:pt>
                <c:pt idx="2025">
                  <c:v>401.67</c:v>
                </c:pt>
                <c:pt idx="2026">
                  <c:v>401.67</c:v>
                </c:pt>
                <c:pt idx="2027">
                  <c:v>401.58000000000004</c:v>
                </c:pt>
                <c:pt idx="2028">
                  <c:v>401.4</c:v>
                </c:pt>
                <c:pt idx="2029">
                  <c:v>401.22</c:v>
                </c:pt>
                <c:pt idx="2030">
                  <c:v>401.13</c:v>
                </c:pt>
                <c:pt idx="2031">
                  <c:v>401.03999999999996</c:v>
                </c:pt>
                <c:pt idx="2032">
                  <c:v>400.86</c:v>
                </c:pt>
                <c:pt idx="2033">
                  <c:v>400.77</c:v>
                </c:pt>
                <c:pt idx="2034">
                  <c:v>400.59000000000003</c:v>
                </c:pt>
                <c:pt idx="2035">
                  <c:v>400.32</c:v>
                </c:pt>
                <c:pt idx="2036">
                  <c:v>400.23</c:v>
                </c:pt>
                <c:pt idx="2037">
                  <c:v>400.04999999999995</c:v>
                </c:pt>
                <c:pt idx="2038">
                  <c:v>399.96</c:v>
                </c:pt>
                <c:pt idx="2039">
                  <c:v>399.78</c:v>
                </c:pt>
                <c:pt idx="2040">
                  <c:v>399.51</c:v>
                </c:pt>
                <c:pt idx="2041">
                  <c:v>399.33000000000004</c:v>
                </c:pt>
                <c:pt idx="2042">
                  <c:v>399.15</c:v>
                </c:pt>
                <c:pt idx="2043">
                  <c:v>398.97</c:v>
                </c:pt>
                <c:pt idx="2044">
                  <c:v>398.78999999999996</c:v>
                </c:pt>
                <c:pt idx="2045">
                  <c:v>398.61</c:v>
                </c:pt>
                <c:pt idx="2046">
                  <c:v>398.34000000000003</c:v>
                </c:pt>
                <c:pt idx="2047">
                  <c:v>398.07</c:v>
                </c:pt>
                <c:pt idx="2048">
                  <c:v>397.89</c:v>
                </c:pt>
                <c:pt idx="2049">
                  <c:v>397.79999999999995</c:v>
                </c:pt>
                <c:pt idx="2050">
                  <c:v>397.53</c:v>
                </c:pt>
                <c:pt idx="2051">
                  <c:v>397.35</c:v>
                </c:pt>
                <c:pt idx="2052">
                  <c:v>397.08000000000004</c:v>
                </c:pt>
                <c:pt idx="2053">
                  <c:v>396.81</c:v>
                </c:pt>
                <c:pt idx="2054">
                  <c:v>396.63</c:v>
                </c:pt>
                <c:pt idx="2055">
                  <c:v>396.36</c:v>
                </c:pt>
                <c:pt idx="2056">
                  <c:v>396.18</c:v>
                </c:pt>
                <c:pt idx="2057">
                  <c:v>395.90999999999997</c:v>
                </c:pt>
                <c:pt idx="2058">
                  <c:v>395.55</c:v>
                </c:pt>
                <c:pt idx="2059">
                  <c:v>395.37</c:v>
                </c:pt>
                <c:pt idx="2060">
                  <c:v>395.19</c:v>
                </c:pt>
                <c:pt idx="2061">
                  <c:v>394.92</c:v>
                </c:pt>
                <c:pt idx="2062">
                  <c:v>394.65</c:v>
                </c:pt>
                <c:pt idx="2063">
                  <c:v>394.47</c:v>
                </c:pt>
                <c:pt idx="2064">
                  <c:v>394.2</c:v>
                </c:pt>
                <c:pt idx="2065">
                  <c:v>393.92999999999995</c:v>
                </c:pt>
                <c:pt idx="2066">
                  <c:v>393.75</c:v>
                </c:pt>
                <c:pt idx="2067">
                  <c:v>393.48</c:v>
                </c:pt>
                <c:pt idx="2068">
                  <c:v>393.3</c:v>
                </c:pt>
                <c:pt idx="2069">
                  <c:v>393.12</c:v>
                </c:pt>
                <c:pt idx="2070">
                  <c:v>392.85</c:v>
                </c:pt>
                <c:pt idx="2071">
                  <c:v>392.66999999999996</c:v>
                </c:pt>
                <c:pt idx="2072">
                  <c:v>392.49</c:v>
                </c:pt>
                <c:pt idx="2073">
                  <c:v>392.4</c:v>
                </c:pt>
                <c:pt idx="2074">
                  <c:v>392.31</c:v>
                </c:pt>
                <c:pt idx="2075">
                  <c:v>392.13</c:v>
                </c:pt>
                <c:pt idx="2076">
                  <c:v>392.03999999999996</c:v>
                </c:pt>
                <c:pt idx="2077">
                  <c:v>391.86</c:v>
                </c:pt>
                <c:pt idx="2078">
                  <c:v>391.95</c:v>
                </c:pt>
                <c:pt idx="2079">
                  <c:v>391.77</c:v>
                </c:pt>
                <c:pt idx="2080">
                  <c:v>391.68</c:v>
                </c:pt>
                <c:pt idx="2081">
                  <c:v>391.59000000000003</c:v>
                </c:pt>
                <c:pt idx="2082">
                  <c:v>391.5</c:v>
                </c:pt>
                <c:pt idx="2083">
                  <c:v>391.40999999999997</c:v>
                </c:pt>
                <c:pt idx="2084">
                  <c:v>391.40999999999997</c:v>
                </c:pt>
                <c:pt idx="2085">
                  <c:v>391.32</c:v>
                </c:pt>
                <c:pt idx="2086">
                  <c:v>391.32000000000005</c:v>
                </c:pt>
                <c:pt idx="2087">
                  <c:v>391.32</c:v>
                </c:pt>
                <c:pt idx="2088">
                  <c:v>391.32</c:v>
                </c:pt>
                <c:pt idx="2089">
                  <c:v>391.23</c:v>
                </c:pt>
                <c:pt idx="2090">
                  <c:v>391.32</c:v>
                </c:pt>
                <c:pt idx="2091">
                  <c:v>391.23</c:v>
                </c:pt>
                <c:pt idx="2092">
                  <c:v>391.23</c:v>
                </c:pt>
                <c:pt idx="2093">
                  <c:v>391.14</c:v>
                </c:pt>
                <c:pt idx="2094">
                  <c:v>391.23</c:v>
                </c:pt>
                <c:pt idx="2095">
                  <c:v>391.23</c:v>
                </c:pt>
                <c:pt idx="2096">
                  <c:v>391.32</c:v>
                </c:pt>
                <c:pt idx="2097">
                  <c:v>391.32</c:v>
                </c:pt>
                <c:pt idx="2098">
                  <c:v>391.23</c:v>
                </c:pt>
                <c:pt idx="2099">
                  <c:v>391.40999999999997</c:v>
                </c:pt>
                <c:pt idx="2100">
                  <c:v>391.40999999999997</c:v>
                </c:pt>
                <c:pt idx="2101">
                  <c:v>391.40999999999997</c:v>
                </c:pt>
                <c:pt idx="2102">
                  <c:v>391.5</c:v>
                </c:pt>
                <c:pt idx="2103">
                  <c:v>391.5</c:v>
                </c:pt>
                <c:pt idx="2104">
                  <c:v>391.5</c:v>
                </c:pt>
                <c:pt idx="2105">
                  <c:v>391.5</c:v>
                </c:pt>
                <c:pt idx="2106">
                  <c:v>391.59000000000003</c:v>
                </c:pt>
                <c:pt idx="2107">
                  <c:v>391.77</c:v>
                </c:pt>
                <c:pt idx="2108">
                  <c:v>391.77</c:v>
                </c:pt>
                <c:pt idx="2109">
                  <c:v>391.86</c:v>
                </c:pt>
                <c:pt idx="2110">
                  <c:v>391.86</c:v>
                </c:pt>
                <c:pt idx="2111">
                  <c:v>392.04</c:v>
                </c:pt>
                <c:pt idx="2112">
                  <c:v>392.04</c:v>
                </c:pt>
                <c:pt idx="2113">
                  <c:v>392.13</c:v>
                </c:pt>
                <c:pt idx="2114">
                  <c:v>392.13</c:v>
                </c:pt>
                <c:pt idx="2115">
                  <c:v>392.30999999999995</c:v>
                </c:pt>
                <c:pt idx="2116">
                  <c:v>392.4</c:v>
                </c:pt>
                <c:pt idx="2117">
                  <c:v>392.49</c:v>
                </c:pt>
                <c:pt idx="2118">
                  <c:v>392.49</c:v>
                </c:pt>
                <c:pt idx="2119">
                  <c:v>392.58</c:v>
                </c:pt>
                <c:pt idx="2120">
                  <c:v>392.66999999999996</c:v>
                </c:pt>
                <c:pt idx="2121">
                  <c:v>392.66999999999996</c:v>
                </c:pt>
                <c:pt idx="2122">
                  <c:v>392.85</c:v>
                </c:pt>
                <c:pt idx="2123">
                  <c:v>392.94</c:v>
                </c:pt>
                <c:pt idx="2124">
                  <c:v>393.03</c:v>
                </c:pt>
                <c:pt idx="2125">
                  <c:v>393.12</c:v>
                </c:pt>
                <c:pt idx="2126">
                  <c:v>393.21000000000004</c:v>
                </c:pt>
                <c:pt idx="2127">
                  <c:v>393.29999999999995</c:v>
                </c:pt>
                <c:pt idx="2128">
                  <c:v>393.48</c:v>
                </c:pt>
                <c:pt idx="2129">
                  <c:v>393.65999999999997</c:v>
                </c:pt>
                <c:pt idx="2130">
                  <c:v>393.75</c:v>
                </c:pt>
                <c:pt idx="2131">
                  <c:v>393.75</c:v>
                </c:pt>
                <c:pt idx="2132">
                  <c:v>393.93</c:v>
                </c:pt>
                <c:pt idx="2133">
                  <c:v>394.11</c:v>
                </c:pt>
                <c:pt idx="2134">
                  <c:v>394.20000000000005</c:v>
                </c:pt>
                <c:pt idx="2135">
                  <c:v>394.29</c:v>
                </c:pt>
                <c:pt idx="2136">
                  <c:v>394.38</c:v>
                </c:pt>
                <c:pt idx="2137">
                  <c:v>394.47</c:v>
                </c:pt>
                <c:pt idx="2138">
                  <c:v>394.65</c:v>
                </c:pt>
                <c:pt idx="2139">
                  <c:v>394.74</c:v>
                </c:pt>
                <c:pt idx="2140">
                  <c:v>394.91999999999996</c:v>
                </c:pt>
                <c:pt idx="2141">
                  <c:v>395.19</c:v>
                </c:pt>
                <c:pt idx="2142">
                  <c:v>395.19</c:v>
                </c:pt>
                <c:pt idx="2143">
                  <c:v>395.37</c:v>
                </c:pt>
                <c:pt idx="2144">
                  <c:v>395.46000000000004</c:v>
                </c:pt>
                <c:pt idx="2145">
                  <c:v>395.64</c:v>
                </c:pt>
                <c:pt idx="2146">
                  <c:v>395.82</c:v>
                </c:pt>
                <c:pt idx="2147">
                  <c:v>395.90999999999997</c:v>
                </c:pt>
                <c:pt idx="2148">
                  <c:v>396.09000000000003</c:v>
                </c:pt>
                <c:pt idx="2149">
                  <c:v>396.18</c:v>
                </c:pt>
                <c:pt idx="2150">
                  <c:v>396.36</c:v>
                </c:pt>
                <c:pt idx="2151">
                  <c:v>396.45000000000005</c:v>
                </c:pt>
                <c:pt idx="2152">
                  <c:v>396.63</c:v>
                </c:pt>
                <c:pt idx="2153">
                  <c:v>396.81</c:v>
                </c:pt>
                <c:pt idx="2154">
                  <c:v>396.9</c:v>
                </c:pt>
                <c:pt idx="2155">
                  <c:v>396.99</c:v>
                </c:pt>
                <c:pt idx="2156">
                  <c:v>397.16999999999996</c:v>
                </c:pt>
                <c:pt idx="2157">
                  <c:v>397.35</c:v>
                </c:pt>
                <c:pt idx="2158">
                  <c:v>397.53</c:v>
                </c:pt>
                <c:pt idx="2159">
                  <c:v>397.62</c:v>
                </c:pt>
                <c:pt idx="2160">
                  <c:v>397.8</c:v>
                </c:pt>
                <c:pt idx="2161">
                  <c:v>397.98</c:v>
                </c:pt>
                <c:pt idx="2162">
                  <c:v>398.16</c:v>
                </c:pt>
                <c:pt idx="2163">
                  <c:v>398.25</c:v>
                </c:pt>
                <c:pt idx="2164">
                  <c:v>398.42999999999995</c:v>
                </c:pt>
                <c:pt idx="2165">
                  <c:v>398.61</c:v>
                </c:pt>
                <c:pt idx="2166">
                  <c:v>398.7</c:v>
                </c:pt>
                <c:pt idx="2167">
                  <c:v>398.97</c:v>
                </c:pt>
                <c:pt idx="2168">
                  <c:v>399.06</c:v>
                </c:pt>
                <c:pt idx="2169">
                  <c:v>399.24</c:v>
                </c:pt>
                <c:pt idx="2170">
                  <c:v>399.41999999999996</c:v>
                </c:pt>
                <c:pt idx="2171">
                  <c:v>399.6</c:v>
                </c:pt>
                <c:pt idx="2172">
                  <c:v>399.78</c:v>
                </c:pt>
                <c:pt idx="2173">
                  <c:v>399.87</c:v>
                </c:pt>
                <c:pt idx="2174">
                  <c:v>400.05</c:v>
                </c:pt>
                <c:pt idx="2175">
                  <c:v>400.32000000000005</c:v>
                </c:pt>
                <c:pt idx="2176">
                  <c:v>400.40999999999997</c:v>
                </c:pt>
                <c:pt idx="2177">
                  <c:v>400.59</c:v>
                </c:pt>
                <c:pt idx="2178">
                  <c:v>400.77</c:v>
                </c:pt>
                <c:pt idx="2179">
                  <c:v>400.95</c:v>
                </c:pt>
                <c:pt idx="2180">
                  <c:v>401.03999999999996</c:v>
                </c:pt>
                <c:pt idx="2181">
                  <c:v>401.22</c:v>
                </c:pt>
                <c:pt idx="2182">
                  <c:v>401.4</c:v>
                </c:pt>
                <c:pt idx="2183">
                  <c:v>401.49</c:v>
                </c:pt>
                <c:pt idx="2184">
                  <c:v>401.58000000000004</c:v>
                </c:pt>
                <c:pt idx="2185">
                  <c:v>401.76</c:v>
                </c:pt>
                <c:pt idx="2186">
                  <c:v>401.85</c:v>
                </c:pt>
                <c:pt idx="2187">
                  <c:v>401.94000000000005</c:v>
                </c:pt>
                <c:pt idx="2188">
                  <c:v>402.03</c:v>
                </c:pt>
                <c:pt idx="2189">
                  <c:v>402.12</c:v>
                </c:pt>
                <c:pt idx="2190">
                  <c:v>402.12</c:v>
                </c:pt>
                <c:pt idx="2191">
                  <c:v>402.21</c:v>
                </c:pt>
                <c:pt idx="2192">
                  <c:v>402.12</c:v>
                </c:pt>
                <c:pt idx="2193">
                  <c:v>402.21</c:v>
                </c:pt>
                <c:pt idx="2194">
                  <c:v>402.12</c:v>
                </c:pt>
                <c:pt idx="2195">
                  <c:v>402.12</c:v>
                </c:pt>
                <c:pt idx="2196">
                  <c:v>402.12</c:v>
                </c:pt>
                <c:pt idx="2197">
                  <c:v>402.12</c:v>
                </c:pt>
                <c:pt idx="2198">
                  <c:v>402.03</c:v>
                </c:pt>
                <c:pt idx="2199">
                  <c:v>401.94</c:v>
                </c:pt>
                <c:pt idx="2200">
                  <c:v>401.85</c:v>
                </c:pt>
                <c:pt idx="2201">
                  <c:v>401.76</c:v>
                </c:pt>
                <c:pt idx="2202">
                  <c:v>401.85</c:v>
                </c:pt>
                <c:pt idx="2203">
                  <c:v>401.67</c:v>
                </c:pt>
                <c:pt idx="2204">
                  <c:v>401.49</c:v>
                </c:pt>
                <c:pt idx="2205">
                  <c:v>401.49</c:v>
                </c:pt>
                <c:pt idx="2206">
                  <c:v>401.31</c:v>
                </c:pt>
                <c:pt idx="2207">
                  <c:v>401.22</c:v>
                </c:pt>
                <c:pt idx="2208">
                  <c:v>400.95</c:v>
                </c:pt>
                <c:pt idx="2209">
                  <c:v>400.86</c:v>
                </c:pt>
                <c:pt idx="2210">
                  <c:v>400.77</c:v>
                </c:pt>
                <c:pt idx="2211">
                  <c:v>400.68</c:v>
                </c:pt>
                <c:pt idx="2212">
                  <c:v>400.5</c:v>
                </c:pt>
                <c:pt idx="2213">
                  <c:v>400.32</c:v>
                </c:pt>
                <c:pt idx="2214">
                  <c:v>400.14</c:v>
                </c:pt>
                <c:pt idx="2215">
                  <c:v>400.04999999999995</c:v>
                </c:pt>
                <c:pt idx="2216">
                  <c:v>399.78</c:v>
                </c:pt>
                <c:pt idx="2217">
                  <c:v>399.6</c:v>
                </c:pt>
                <c:pt idx="2218">
                  <c:v>399.42</c:v>
                </c:pt>
                <c:pt idx="2219">
                  <c:v>399.33000000000004</c:v>
                </c:pt>
                <c:pt idx="2220">
                  <c:v>399.06</c:v>
                </c:pt>
                <c:pt idx="2221">
                  <c:v>398.88</c:v>
                </c:pt>
                <c:pt idx="2222">
                  <c:v>398.70000000000005</c:v>
                </c:pt>
                <c:pt idx="2223">
                  <c:v>398.43</c:v>
                </c:pt>
                <c:pt idx="2224">
                  <c:v>398.34000000000003</c:v>
                </c:pt>
                <c:pt idx="2225">
                  <c:v>398.07</c:v>
                </c:pt>
                <c:pt idx="2226">
                  <c:v>397.89</c:v>
                </c:pt>
                <c:pt idx="2227">
                  <c:v>397.62</c:v>
                </c:pt>
                <c:pt idx="2228">
                  <c:v>397.35</c:v>
                </c:pt>
                <c:pt idx="2229">
                  <c:v>397.17</c:v>
                </c:pt>
                <c:pt idx="2230">
                  <c:v>396.99</c:v>
                </c:pt>
                <c:pt idx="2231">
                  <c:v>396.81</c:v>
                </c:pt>
                <c:pt idx="2232">
                  <c:v>396.63</c:v>
                </c:pt>
                <c:pt idx="2233">
                  <c:v>396.36</c:v>
                </c:pt>
                <c:pt idx="2234">
                  <c:v>396</c:v>
                </c:pt>
                <c:pt idx="2235">
                  <c:v>395.90999999999997</c:v>
                </c:pt>
                <c:pt idx="2236">
                  <c:v>395.46000000000004</c:v>
                </c:pt>
                <c:pt idx="2237">
                  <c:v>395.37</c:v>
                </c:pt>
                <c:pt idx="2238">
                  <c:v>395.1</c:v>
                </c:pt>
                <c:pt idx="2239">
                  <c:v>394.83000000000004</c:v>
                </c:pt>
                <c:pt idx="2240">
                  <c:v>394.56</c:v>
                </c:pt>
                <c:pt idx="2241">
                  <c:v>394.38</c:v>
                </c:pt>
                <c:pt idx="2242">
                  <c:v>394.11</c:v>
                </c:pt>
                <c:pt idx="2243">
                  <c:v>393.92999999999995</c:v>
                </c:pt>
                <c:pt idx="2244">
                  <c:v>393.75</c:v>
                </c:pt>
                <c:pt idx="2245">
                  <c:v>393.48</c:v>
                </c:pt>
                <c:pt idx="2246">
                  <c:v>393.3</c:v>
                </c:pt>
                <c:pt idx="2247">
                  <c:v>393.12</c:v>
                </c:pt>
                <c:pt idx="2248">
                  <c:v>392.94</c:v>
                </c:pt>
                <c:pt idx="2249">
                  <c:v>392.76</c:v>
                </c:pt>
                <c:pt idx="2250">
                  <c:v>392.66999999999996</c:v>
                </c:pt>
                <c:pt idx="2251">
                  <c:v>392.49</c:v>
                </c:pt>
                <c:pt idx="2252">
                  <c:v>392.49</c:v>
                </c:pt>
                <c:pt idx="2253">
                  <c:v>392.22</c:v>
                </c:pt>
                <c:pt idx="2254">
                  <c:v>392.13</c:v>
                </c:pt>
                <c:pt idx="2255">
                  <c:v>391.95</c:v>
                </c:pt>
                <c:pt idx="2256">
                  <c:v>392.03999999999996</c:v>
                </c:pt>
                <c:pt idx="2257">
                  <c:v>391.86</c:v>
                </c:pt>
                <c:pt idx="2258">
                  <c:v>391.86</c:v>
                </c:pt>
                <c:pt idx="2259">
                  <c:v>391.77</c:v>
                </c:pt>
                <c:pt idx="2260">
                  <c:v>391.77</c:v>
                </c:pt>
                <c:pt idx="2261">
                  <c:v>391.68</c:v>
                </c:pt>
                <c:pt idx="2262">
                  <c:v>391.59000000000003</c:v>
                </c:pt>
                <c:pt idx="2263">
                  <c:v>391.59000000000003</c:v>
                </c:pt>
                <c:pt idx="2264">
                  <c:v>391.59000000000003</c:v>
                </c:pt>
                <c:pt idx="2265">
                  <c:v>391.5</c:v>
                </c:pt>
                <c:pt idx="2266">
                  <c:v>391.5</c:v>
                </c:pt>
                <c:pt idx="2267">
                  <c:v>391.5</c:v>
                </c:pt>
                <c:pt idx="2268">
                  <c:v>391.5</c:v>
                </c:pt>
                <c:pt idx="2269">
                  <c:v>391.5</c:v>
                </c:pt>
                <c:pt idx="2270">
                  <c:v>391.59000000000003</c:v>
                </c:pt>
                <c:pt idx="2271">
                  <c:v>391.5</c:v>
                </c:pt>
                <c:pt idx="2272">
                  <c:v>391.59000000000003</c:v>
                </c:pt>
                <c:pt idx="2273">
                  <c:v>391.5</c:v>
                </c:pt>
                <c:pt idx="2274">
                  <c:v>391.5</c:v>
                </c:pt>
                <c:pt idx="2275">
                  <c:v>391.5</c:v>
                </c:pt>
                <c:pt idx="2276">
                  <c:v>391.68</c:v>
                </c:pt>
                <c:pt idx="2277">
                  <c:v>391.59000000000003</c:v>
                </c:pt>
                <c:pt idx="2278">
                  <c:v>391.68</c:v>
                </c:pt>
                <c:pt idx="2279">
                  <c:v>391.77</c:v>
                </c:pt>
                <c:pt idx="2280">
                  <c:v>391.77</c:v>
                </c:pt>
                <c:pt idx="2281">
                  <c:v>391.77</c:v>
                </c:pt>
                <c:pt idx="2282">
                  <c:v>391.86</c:v>
                </c:pt>
                <c:pt idx="2283">
                  <c:v>391.95000000000005</c:v>
                </c:pt>
                <c:pt idx="2284">
                  <c:v>392.04</c:v>
                </c:pt>
                <c:pt idx="2285">
                  <c:v>392.04</c:v>
                </c:pt>
                <c:pt idx="2286">
                  <c:v>392.13</c:v>
                </c:pt>
                <c:pt idx="2287">
                  <c:v>392.22</c:v>
                </c:pt>
                <c:pt idx="2288">
                  <c:v>392.30999999999995</c:v>
                </c:pt>
                <c:pt idx="2289">
                  <c:v>392.30999999999995</c:v>
                </c:pt>
                <c:pt idx="2290">
                  <c:v>392.4</c:v>
                </c:pt>
                <c:pt idx="2291">
                  <c:v>392.49</c:v>
                </c:pt>
                <c:pt idx="2292">
                  <c:v>392.58</c:v>
                </c:pt>
                <c:pt idx="2293">
                  <c:v>392.66999999999996</c:v>
                </c:pt>
                <c:pt idx="2294">
                  <c:v>392.76</c:v>
                </c:pt>
                <c:pt idx="2295">
                  <c:v>392.85</c:v>
                </c:pt>
                <c:pt idx="2296">
                  <c:v>392.94</c:v>
                </c:pt>
                <c:pt idx="2297">
                  <c:v>392.94</c:v>
                </c:pt>
                <c:pt idx="2298">
                  <c:v>393.12</c:v>
                </c:pt>
                <c:pt idx="2299">
                  <c:v>393.12</c:v>
                </c:pt>
                <c:pt idx="2300">
                  <c:v>393.21000000000004</c:v>
                </c:pt>
                <c:pt idx="2301">
                  <c:v>393.39</c:v>
                </c:pt>
                <c:pt idx="2302">
                  <c:v>393.48</c:v>
                </c:pt>
                <c:pt idx="2303">
                  <c:v>393.57</c:v>
                </c:pt>
                <c:pt idx="2304">
                  <c:v>393.65999999999997</c:v>
                </c:pt>
                <c:pt idx="2305">
                  <c:v>393.75</c:v>
                </c:pt>
                <c:pt idx="2306">
                  <c:v>393.93</c:v>
                </c:pt>
                <c:pt idx="2307">
                  <c:v>394.11</c:v>
                </c:pt>
                <c:pt idx="2308">
                  <c:v>394.11</c:v>
                </c:pt>
                <c:pt idx="2309">
                  <c:v>394.29</c:v>
                </c:pt>
                <c:pt idx="2310">
                  <c:v>394.38</c:v>
                </c:pt>
                <c:pt idx="2311">
                  <c:v>394.47</c:v>
                </c:pt>
                <c:pt idx="2312">
                  <c:v>394.65</c:v>
                </c:pt>
                <c:pt idx="2313">
                  <c:v>394.74</c:v>
                </c:pt>
                <c:pt idx="2314">
                  <c:v>394.83</c:v>
                </c:pt>
                <c:pt idx="2315">
                  <c:v>395.01</c:v>
                </c:pt>
                <c:pt idx="2316">
                  <c:v>395.19</c:v>
                </c:pt>
                <c:pt idx="2317">
                  <c:v>395.19</c:v>
                </c:pt>
                <c:pt idx="2318">
                  <c:v>395.37</c:v>
                </c:pt>
                <c:pt idx="2319">
                  <c:v>395.46000000000004</c:v>
                </c:pt>
                <c:pt idx="2320">
                  <c:v>395.73</c:v>
                </c:pt>
                <c:pt idx="2321">
                  <c:v>395.73</c:v>
                </c:pt>
                <c:pt idx="2322">
                  <c:v>395.90999999999997</c:v>
                </c:pt>
                <c:pt idx="2323">
                  <c:v>396.09000000000003</c:v>
                </c:pt>
                <c:pt idx="2324">
                  <c:v>396.18</c:v>
                </c:pt>
                <c:pt idx="2325">
                  <c:v>396.36</c:v>
                </c:pt>
                <c:pt idx="2326">
                  <c:v>396.53999999999996</c:v>
                </c:pt>
                <c:pt idx="2327">
                  <c:v>396.63</c:v>
                </c:pt>
                <c:pt idx="2328">
                  <c:v>396.72</c:v>
                </c:pt>
                <c:pt idx="2329">
                  <c:v>396.9</c:v>
                </c:pt>
                <c:pt idx="2330">
                  <c:v>397.08</c:v>
                </c:pt>
                <c:pt idx="2331">
                  <c:v>397.26</c:v>
                </c:pt>
                <c:pt idx="2332">
                  <c:v>397.44</c:v>
                </c:pt>
                <c:pt idx="2333">
                  <c:v>397.53</c:v>
                </c:pt>
                <c:pt idx="2334">
                  <c:v>397.62</c:v>
                </c:pt>
                <c:pt idx="2335">
                  <c:v>397.8</c:v>
                </c:pt>
                <c:pt idx="2336">
                  <c:v>397.89</c:v>
                </c:pt>
                <c:pt idx="2337">
                  <c:v>398.07000000000005</c:v>
                </c:pt>
                <c:pt idx="2338">
                  <c:v>398.25</c:v>
                </c:pt>
                <c:pt idx="2339">
                  <c:v>398.43</c:v>
                </c:pt>
                <c:pt idx="2340">
                  <c:v>398.52</c:v>
                </c:pt>
                <c:pt idx="2341">
                  <c:v>398.7</c:v>
                </c:pt>
                <c:pt idx="2342">
                  <c:v>398.88</c:v>
                </c:pt>
                <c:pt idx="2343">
                  <c:v>399.06</c:v>
                </c:pt>
                <c:pt idx="2344">
                  <c:v>399.24</c:v>
                </c:pt>
                <c:pt idx="2345">
                  <c:v>399.41999999999996</c:v>
                </c:pt>
                <c:pt idx="2346">
                  <c:v>399.41999999999996</c:v>
                </c:pt>
                <c:pt idx="2347">
                  <c:v>399.69</c:v>
                </c:pt>
                <c:pt idx="2348">
                  <c:v>399.87</c:v>
                </c:pt>
                <c:pt idx="2349">
                  <c:v>400.05</c:v>
                </c:pt>
                <c:pt idx="2350">
                  <c:v>400.14</c:v>
                </c:pt>
                <c:pt idx="2351">
                  <c:v>400.32000000000005</c:v>
                </c:pt>
                <c:pt idx="2352">
                  <c:v>400.5</c:v>
                </c:pt>
                <c:pt idx="2353">
                  <c:v>400.67999999999995</c:v>
                </c:pt>
                <c:pt idx="2354">
                  <c:v>400.77</c:v>
                </c:pt>
                <c:pt idx="2355">
                  <c:v>400.95</c:v>
                </c:pt>
                <c:pt idx="2356">
                  <c:v>401.13</c:v>
                </c:pt>
                <c:pt idx="2357">
                  <c:v>401.22</c:v>
                </c:pt>
                <c:pt idx="2358">
                  <c:v>401.31</c:v>
                </c:pt>
                <c:pt idx="2359">
                  <c:v>401.4</c:v>
                </c:pt>
                <c:pt idx="2360">
                  <c:v>401.58000000000004</c:v>
                </c:pt>
                <c:pt idx="2361">
                  <c:v>401.58000000000004</c:v>
                </c:pt>
                <c:pt idx="2362">
                  <c:v>401.67</c:v>
                </c:pt>
                <c:pt idx="2363">
                  <c:v>401.85</c:v>
                </c:pt>
                <c:pt idx="2364">
                  <c:v>401.85</c:v>
                </c:pt>
                <c:pt idx="2365">
                  <c:v>401.85</c:v>
                </c:pt>
                <c:pt idx="2366">
                  <c:v>401.94000000000005</c:v>
                </c:pt>
                <c:pt idx="2367">
                  <c:v>401.85</c:v>
                </c:pt>
                <c:pt idx="2368">
                  <c:v>401.85</c:v>
                </c:pt>
                <c:pt idx="2369">
                  <c:v>401.85</c:v>
                </c:pt>
                <c:pt idx="2370">
                  <c:v>401.85</c:v>
                </c:pt>
                <c:pt idx="2371">
                  <c:v>401.76</c:v>
                </c:pt>
                <c:pt idx="2372">
                  <c:v>401.67</c:v>
                </c:pt>
                <c:pt idx="2373">
                  <c:v>401.76</c:v>
                </c:pt>
                <c:pt idx="2374">
                  <c:v>401.58000000000004</c:v>
                </c:pt>
                <c:pt idx="2375">
                  <c:v>401.49</c:v>
                </c:pt>
                <c:pt idx="2376">
                  <c:v>401.49</c:v>
                </c:pt>
                <c:pt idx="2377">
                  <c:v>401.31</c:v>
                </c:pt>
                <c:pt idx="2378">
                  <c:v>401.22</c:v>
                </c:pt>
                <c:pt idx="2379">
                  <c:v>401.03999999999996</c:v>
                </c:pt>
                <c:pt idx="2380">
                  <c:v>400.95</c:v>
                </c:pt>
                <c:pt idx="2381">
                  <c:v>400.86</c:v>
                </c:pt>
                <c:pt idx="2382">
                  <c:v>400.68</c:v>
                </c:pt>
                <c:pt idx="2383">
                  <c:v>400.5</c:v>
                </c:pt>
                <c:pt idx="2384">
                  <c:v>400.40999999999997</c:v>
                </c:pt>
                <c:pt idx="2385">
                  <c:v>400.23</c:v>
                </c:pt>
                <c:pt idx="2386">
                  <c:v>400.04999999999995</c:v>
                </c:pt>
                <c:pt idx="2387">
                  <c:v>400.04999999999995</c:v>
                </c:pt>
                <c:pt idx="2388">
                  <c:v>399.78</c:v>
                </c:pt>
                <c:pt idx="2389">
                  <c:v>399.6</c:v>
                </c:pt>
                <c:pt idx="2390">
                  <c:v>399.42</c:v>
                </c:pt>
                <c:pt idx="2391">
                  <c:v>399.24</c:v>
                </c:pt>
                <c:pt idx="2392">
                  <c:v>399.15</c:v>
                </c:pt>
                <c:pt idx="2393">
                  <c:v>398.88</c:v>
                </c:pt>
                <c:pt idx="2394">
                  <c:v>398.7</c:v>
                </c:pt>
                <c:pt idx="2395">
                  <c:v>398.43</c:v>
                </c:pt>
                <c:pt idx="2396">
                  <c:v>398.43</c:v>
                </c:pt>
                <c:pt idx="2397">
                  <c:v>398.15999999999997</c:v>
                </c:pt>
                <c:pt idx="2398">
                  <c:v>397.89</c:v>
                </c:pt>
                <c:pt idx="2399">
                  <c:v>397.71</c:v>
                </c:pt>
                <c:pt idx="2400">
                  <c:v>397.44</c:v>
                </c:pt>
                <c:pt idx="2401">
                  <c:v>397.26</c:v>
                </c:pt>
                <c:pt idx="2402">
                  <c:v>396.99</c:v>
                </c:pt>
                <c:pt idx="2403">
                  <c:v>396.81</c:v>
                </c:pt>
                <c:pt idx="2404">
                  <c:v>396.53999999999996</c:v>
                </c:pt>
                <c:pt idx="2405">
                  <c:v>396.36</c:v>
                </c:pt>
                <c:pt idx="2406">
                  <c:v>396.18</c:v>
                </c:pt>
                <c:pt idx="2407">
                  <c:v>396</c:v>
                </c:pt>
                <c:pt idx="2408">
                  <c:v>395.64</c:v>
                </c:pt>
                <c:pt idx="2409">
                  <c:v>395.37</c:v>
                </c:pt>
                <c:pt idx="2410">
                  <c:v>395.1</c:v>
                </c:pt>
                <c:pt idx="2411">
                  <c:v>394.83000000000004</c:v>
                </c:pt>
                <c:pt idx="2412">
                  <c:v>394.65</c:v>
                </c:pt>
                <c:pt idx="2413">
                  <c:v>394.38</c:v>
                </c:pt>
                <c:pt idx="2414">
                  <c:v>394.28999999999996</c:v>
                </c:pt>
                <c:pt idx="2415">
                  <c:v>394.11</c:v>
                </c:pt>
                <c:pt idx="2416">
                  <c:v>393.75</c:v>
                </c:pt>
                <c:pt idx="2417">
                  <c:v>393.66</c:v>
                </c:pt>
                <c:pt idx="2418">
                  <c:v>393.39</c:v>
                </c:pt>
                <c:pt idx="2419">
                  <c:v>393.21000000000004</c:v>
                </c:pt>
                <c:pt idx="2420">
                  <c:v>393.03</c:v>
                </c:pt>
                <c:pt idx="2421">
                  <c:v>392.94</c:v>
                </c:pt>
                <c:pt idx="2422">
                  <c:v>392.76</c:v>
                </c:pt>
                <c:pt idx="2423">
                  <c:v>392.58</c:v>
                </c:pt>
                <c:pt idx="2424">
                  <c:v>392.4</c:v>
                </c:pt>
                <c:pt idx="2425">
                  <c:v>392.31</c:v>
                </c:pt>
                <c:pt idx="2426">
                  <c:v>392.31</c:v>
                </c:pt>
                <c:pt idx="2427">
                  <c:v>392.22</c:v>
                </c:pt>
                <c:pt idx="2428">
                  <c:v>392.22</c:v>
                </c:pt>
                <c:pt idx="2429">
                  <c:v>392.13</c:v>
                </c:pt>
                <c:pt idx="2430">
                  <c:v>391.95</c:v>
                </c:pt>
                <c:pt idx="2431">
                  <c:v>391.95</c:v>
                </c:pt>
                <c:pt idx="2432">
                  <c:v>391.95</c:v>
                </c:pt>
                <c:pt idx="2433">
                  <c:v>391.77</c:v>
                </c:pt>
                <c:pt idx="2434">
                  <c:v>391.77</c:v>
                </c:pt>
                <c:pt idx="2435">
                  <c:v>391.77</c:v>
                </c:pt>
                <c:pt idx="2436">
                  <c:v>391.77</c:v>
                </c:pt>
                <c:pt idx="2437">
                  <c:v>391.68</c:v>
                </c:pt>
                <c:pt idx="2438">
                  <c:v>391.77</c:v>
                </c:pt>
                <c:pt idx="2439">
                  <c:v>391.59000000000003</c:v>
                </c:pt>
                <c:pt idx="2440">
                  <c:v>391.68</c:v>
                </c:pt>
                <c:pt idx="2441">
                  <c:v>391.68</c:v>
                </c:pt>
                <c:pt idx="2442">
                  <c:v>391.77</c:v>
                </c:pt>
                <c:pt idx="2443">
                  <c:v>391.68</c:v>
                </c:pt>
                <c:pt idx="2444">
                  <c:v>391.59000000000003</c:v>
                </c:pt>
                <c:pt idx="2445">
                  <c:v>391.77</c:v>
                </c:pt>
                <c:pt idx="2446">
                  <c:v>391.77</c:v>
                </c:pt>
                <c:pt idx="2447">
                  <c:v>391.77</c:v>
                </c:pt>
                <c:pt idx="2448">
                  <c:v>391.77</c:v>
                </c:pt>
                <c:pt idx="2449">
                  <c:v>391.77</c:v>
                </c:pt>
                <c:pt idx="2450">
                  <c:v>391.86</c:v>
                </c:pt>
                <c:pt idx="2451">
                  <c:v>391.86</c:v>
                </c:pt>
                <c:pt idx="2452">
                  <c:v>391.95000000000005</c:v>
                </c:pt>
                <c:pt idx="2453">
                  <c:v>391.95000000000005</c:v>
                </c:pt>
                <c:pt idx="2454">
                  <c:v>392.04</c:v>
                </c:pt>
                <c:pt idx="2455">
                  <c:v>392.04</c:v>
                </c:pt>
                <c:pt idx="2456">
                  <c:v>392.22</c:v>
                </c:pt>
                <c:pt idx="2457">
                  <c:v>392.22</c:v>
                </c:pt>
                <c:pt idx="2458">
                  <c:v>392.30999999999995</c:v>
                </c:pt>
                <c:pt idx="2459">
                  <c:v>392.30999999999995</c:v>
                </c:pt>
                <c:pt idx="2460">
                  <c:v>392.4</c:v>
                </c:pt>
                <c:pt idx="2461">
                  <c:v>392.49</c:v>
                </c:pt>
                <c:pt idx="2462">
                  <c:v>392.58</c:v>
                </c:pt>
                <c:pt idx="2463">
                  <c:v>392.58</c:v>
                </c:pt>
                <c:pt idx="2464">
                  <c:v>392.66999999999996</c:v>
                </c:pt>
                <c:pt idx="2465">
                  <c:v>392.76</c:v>
                </c:pt>
                <c:pt idx="2466">
                  <c:v>392.85</c:v>
                </c:pt>
                <c:pt idx="2467">
                  <c:v>392.85</c:v>
                </c:pt>
                <c:pt idx="2468">
                  <c:v>392.94</c:v>
                </c:pt>
                <c:pt idx="2469">
                  <c:v>393.12</c:v>
                </c:pt>
                <c:pt idx="2470">
                  <c:v>393.12</c:v>
                </c:pt>
                <c:pt idx="2471">
                  <c:v>393.29999999999995</c:v>
                </c:pt>
                <c:pt idx="2472">
                  <c:v>393.39</c:v>
                </c:pt>
                <c:pt idx="2473">
                  <c:v>393.57</c:v>
                </c:pt>
                <c:pt idx="2474">
                  <c:v>393.57</c:v>
                </c:pt>
                <c:pt idx="2475">
                  <c:v>393.65999999999997</c:v>
                </c:pt>
                <c:pt idx="2476">
                  <c:v>393.84000000000003</c:v>
                </c:pt>
                <c:pt idx="2477">
                  <c:v>393.93</c:v>
                </c:pt>
                <c:pt idx="2478">
                  <c:v>393.93</c:v>
                </c:pt>
                <c:pt idx="2479">
                  <c:v>394.02</c:v>
                </c:pt>
                <c:pt idx="2480">
                  <c:v>394.20000000000005</c:v>
                </c:pt>
                <c:pt idx="2481">
                  <c:v>394.38</c:v>
                </c:pt>
                <c:pt idx="2482">
                  <c:v>394.47</c:v>
                </c:pt>
                <c:pt idx="2483">
                  <c:v>394.47</c:v>
                </c:pt>
                <c:pt idx="2484">
                  <c:v>394.65</c:v>
                </c:pt>
                <c:pt idx="2485">
                  <c:v>394.74</c:v>
                </c:pt>
                <c:pt idx="2486">
                  <c:v>394.83</c:v>
                </c:pt>
                <c:pt idx="2487">
                  <c:v>395.01</c:v>
                </c:pt>
                <c:pt idx="2488">
                  <c:v>395.1</c:v>
                </c:pt>
                <c:pt idx="2489">
                  <c:v>395.28</c:v>
                </c:pt>
                <c:pt idx="2490">
                  <c:v>395.46000000000004</c:v>
                </c:pt>
                <c:pt idx="2491">
                  <c:v>395.46000000000004</c:v>
                </c:pt>
                <c:pt idx="2492">
                  <c:v>395.64</c:v>
                </c:pt>
                <c:pt idx="2493">
                  <c:v>395.73</c:v>
                </c:pt>
                <c:pt idx="2494">
                  <c:v>395.90999999999997</c:v>
                </c:pt>
                <c:pt idx="2495">
                  <c:v>396.09000000000003</c:v>
                </c:pt>
                <c:pt idx="2496">
                  <c:v>396.18</c:v>
                </c:pt>
                <c:pt idx="2497">
                  <c:v>396.27</c:v>
                </c:pt>
                <c:pt idx="2498">
                  <c:v>396.45000000000005</c:v>
                </c:pt>
                <c:pt idx="2499">
                  <c:v>396.63</c:v>
                </c:pt>
                <c:pt idx="2500">
                  <c:v>396.72</c:v>
                </c:pt>
                <c:pt idx="2501">
                  <c:v>396.9</c:v>
                </c:pt>
                <c:pt idx="2502">
                  <c:v>397.08</c:v>
                </c:pt>
                <c:pt idx="2503">
                  <c:v>397.08</c:v>
                </c:pt>
                <c:pt idx="2504">
                  <c:v>397.26</c:v>
                </c:pt>
                <c:pt idx="2505">
                  <c:v>397.53</c:v>
                </c:pt>
                <c:pt idx="2506">
                  <c:v>397.53</c:v>
                </c:pt>
                <c:pt idx="2507">
                  <c:v>397.71000000000004</c:v>
                </c:pt>
                <c:pt idx="2508">
                  <c:v>397.89</c:v>
                </c:pt>
                <c:pt idx="2509">
                  <c:v>397.98</c:v>
                </c:pt>
                <c:pt idx="2510">
                  <c:v>398.07000000000005</c:v>
                </c:pt>
                <c:pt idx="2511">
                  <c:v>398.34</c:v>
                </c:pt>
                <c:pt idx="2512">
                  <c:v>398.52</c:v>
                </c:pt>
                <c:pt idx="2513">
                  <c:v>398.7</c:v>
                </c:pt>
                <c:pt idx="2514">
                  <c:v>398.78999999999996</c:v>
                </c:pt>
                <c:pt idx="2515">
                  <c:v>398.88</c:v>
                </c:pt>
                <c:pt idx="2516">
                  <c:v>399.15</c:v>
                </c:pt>
                <c:pt idx="2517">
                  <c:v>399.15</c:v>
                </c:pt>
                <c:pt idx="2518">
                  <c:v>399.41999999999996</c:v>
                </c:pt>
                <c:pt idx="2519">
                  <c:v>399.6</c:v>
                </c:pt>
                <c:pt idx="2520">
                  <c:v>399.78</c:v>
                </c:pt>
                <c:pt idx="2521">
                  <c:v>399.87</c:v>
                </c:pt>
                <c:pt idx="2522">
                  <c:v>400.05</c:v>
                </c:pt>
                <c:pt idx="2523">
                  <c:v>400.23</c:v>
                </c:pt>
                <c:pt idx="2524">
                  <c:v>400.32000000000005</c:v>
                </c:pt>
                <c:pt idx="2525">
                  <c:v>400.5</c:v>
                </c:pt>
                <c:pt idx="2526">
                  <c:v>400.67999999999995</c:v>
                </c:pt>
                <c:pt idx="2527">
                  <c:v>400.77</c:v>
                </c:pt>
                <c:pt idx="2528">
                  <c:v>400.95</c:v>
                </c:pt>
                <c:pt idx="2529">
                  <c:v>401.13</c:v>
                </c:pt>
                <c:pt idx="2530">
                  <c:v>401.22</c:v>
                </c:pt>
                <c:pt idx="2531">
                  <c:v>401.31</c:v>
                </c:pt>
                <c:pt idx="2532">
                  <c:v>401.4</c:v>
                </c:pt>
                <c:pt idx="2533">
                  <c:v>401.58000000000004</c:v>
                </c:pt>
                <c:pt idx="2534">
                  <c:v>401.58000000000004</c:v>
                </c:pt>
                <c:pt idx="2535">
                  <c:v>401.67</c:v>
                </c:pt>
                <c:pt idx="2536">
                  <c:v>401.76</c:v>
                </c:pt>
                <c:pt idx="2537">
                  <c:v>401.76</c:v>
                </c:pt>
                <c:pt idx="2538">
                  <c:v>401.85</c:v>
                </c:pt>
                <c:pt idx="2539">
                  <c:v>401.85</c:v>
                </c:pt>
                <c:pt idx="2540">
                  <c:v>401.94000000000005</c:v>
                </c:pt>
                <c:pt idx="2541">
                  <c:v>401.85</c:v>
                </c:pt>
                <c:pt idx="2542">
                  <c:v>401.85</c:v>
                </c:pt>
                <c:pt idx="2543">
                  <c:v>401.76</c:v>
                </c:pt>
                <c:pt idx="2544">
                  <c:v>401.76</c:v>
                </c:pt>
                <c:pt idx="2545">
                  <c:v>401.58000000000004</c:v>
                </c:pt>
                <c:pt idx="2546">
                  <c:v>401.58000000000004</c:v>
                </c:pt>
                <c:pt idx="2547">
                  <c:v>401.49</c:v>
                </c:pt>
                <c:pt idx="2548">
                  <c:v>401.49</c:v>
                </c:pt>
                <c:pt idx="2549">
                  <c:v>401.4</c:v>
                </c:pt>
                <c:pt idx="2550">
                  <c:v>401.22</c:v>
                </c:pt>
                <c:pt idx="2551">
                  <c:v>401.03999999999996</c:v>
                </c:pt>
                <c:pt idx="2552">
                  <c:v>401.03999999999996</c:v>
                </c:pt>
                <c:pt idx="2553">
                  <c:v>400.95</c:v>
                </c:pt>
                <c:pt idx="2554">
                  <c:v>400.77</c:v>
                </c:pt>
                <c:pt idx="2555">
                  <c:v>400.68</c:v>
                </c:pt>
                <c:pt idx="2556">
                  <c:v>400.59000000000003</c:v>
                </c:pt>
                <c:pt idx="2557">
                  <c:v>400.40999999999997</c:v>
                </c:pt>
                <c:pt idx="2558">
                  <c:v>400.14</c:v>
                </c:pt>
                <c:pt idx="2559">
                  <c:v>400.04999999999995</c:v>
                </c:pt>
                <c:pt idx="2560">
                  <c:v>399.87</c:v>
                </c:pt>
                <c:pt idx="2561">
                  <c:v>399.69000000000005</c:v>
                </c:pt>
                <c:pt idx="2562">
                  <c:v>399.6</c:v>
                </c:pt>
                <c:pt idx="2563">
                  <c:v>399.42</c:v>
                </c:pt>
                <c:pt idx="2564">
                  <c:v>399.24</c:v>
                </c:pt>
                <c:pt idx="2565">
                  <c:v>398.97</c:v>
                </c:pt>
                <c:pt idx="2566">
                  <c:v>398.88</c:v>
                </c:pt>
                <c:pt idx="2567">
                  <c:v>398.7</c:v>
                </c:pt>
                <c:pt idx="2568">
                  <c:v>398.52</c:v>
                </c:pt>
                <c:pt idx="2569">
                  <c:v>398.25</c:v>
                </c:pt>
                <c:pt idx="2570">
                  <c:v>397.98</c:v>
                </c:pt>
                <c:pt idx="2571">
                  <c:v>397.89</c:v>
                </c:pt>
                <c:pt idx="2572">
                  <c:v>397.62</c:v>
                </c:pt>
                <c:pt idx="2573">
                  <c:v>397.44</c:v>
                </c:pt>
                <c:pt idx="2574">
                  <c:v>397.17</c:v>
                </c:pt>
                <c:pt idx="2575">
                  <c:v>396.99</c:v>
                </c:pt>
                <c:pt idx="2576">
                  <c:v>396.72</c:v>
                </c:pt>
                <c:pt idx="2577">
                  <c:v>396.53999999999996</c:v>
                </c:pt>
                <c:pt idx="2578">
                  <c:v>396.27</c:v>
                </c:pt>
                <c:pt idx="2579">
                  <c:v>396</c:v>
                </c:pt>
                <c:pt idx="2580">
                  <c:v>395.82</c:v>
                </c:pt>
                <c:pt idx="2581">
                  <c:v>395.73</c:v>
                </c:pt>
                <c:pt idx="2582">
                  <c:v>395.37</c:v>
                </c:pt>
                <c:pt idx="2583">
                  <c:v>395.1</c:v>
                </c:pt>
                <c:pt idx="2584">
                  <c:v>394.83000000000004</c:v>
                </c:pt>
                <c:pt idx="2585">
                  <c:v>394.56</c:v>
                </c:pt>
                <c:pt idx="2586">
                  <c:v>394.38</c:v>
                </c:pt>
                <c:pt idx="2587">
                  <c:v>394.2</c:v>
                </c:pt>
                <c:pt idx="2588">
                  <c:v>393.92999999999995</c:v>
                </c:pt>
                <c:pt idx="2589">
                  <c:v>393.75</c:v>
                </c:pt>
                <c:pt idx="2590">
                  <c:v>393.48</c:v>
                </c:pt>
                <c:pt idx="2591">
                  <c:v>393.3</c:v>
                </c:pt>
                <c:pt idx="2592">
                  <c:v>393.03</c:v>
                </c:pt>
                <c:pt idx="2593">
                  <c:v>392.85</c:v>
                </c:pt>
                <c:pt idx="2594">
                  <c:v>392.76</c:v>
                </c:pt>
                <c:pt idx="2595">
                  <c:v>392.58</c:v>
                </c:pt>
                <c:pt idx="2596">
                  <c:v>392.49</c:v>
                </c:pt>
                <c:pt idx="2597">
                  <c:v>392.31</c:v>
                </c:pt>
                <c:pt idx="2598">
                  <c:v>392.22</c:v>
                </c:pt>
                <c:pt idx="2599">
                  <c:v>392.13</c:v>
                </c:pt>
                <c:pt idx="2600">
                  <c:v>391.95</c:v>
                </c:pt>
                <c:pt idx="2601">
                  <c:v>391.95</c:v>
                </c:pt>
                <c:pt idx="2602">
                  <c:v>391.95</c:v>
                </c:pt>
                <c:pt idx="2603">
                  <c:v>391.77</c:v>
                </c:pt>
                <c:pt idx="2604">
                  <c:v>391.68</c:v>
                </c:pt>
                <c:pt idx="2605">
                  <c:v>391.68</c:v>
                </c:pt>
                <c:pt idx="2606">
                  <c:v>391.59000000000003</c:v>
                </c:pt>
                <c:pt idx="2607">
                  <c:v>391.59000000000003</c:v>
                </c:pt>
                <c:pt idx="2608">
                  <c:v>391.5</c:v>
                </c:pt>
                <c:pt idx="2609">
                  <c:v>391.5</c:v>
                </c:pt>
                <c:pt idx="2610">
                  <c:v>391.5</c:v>
                </c:pt>
                <c:pt idx="2611">
                  <c:v>391.40999999999997</c:v>
                </c:pt>
                <c:pt idx="2612">
                  <c:v>391.40999999999997</c:v>
                </c:pt>
                <c:pt idx="2613">
                  <c:v>391.40999999999997</c:v>
                </c:pt>
                <c:pt idx="2614">
                  <c:v>391.40999999999997</c:v>
                </c:pt>
                <c:pt idx="2615">
                  <c:v>391.40999999999997</c:v>
                </c:pt>
                <c:pt idx="2616">
                  <c:v>391.5</c:v>
                </c:pt>
                <c:pt idx="2617">
                  <c:v>391.40999999999997</c:v>
                </c:pt>
                <c:pt idx="2618">
                  <c:v>391.40999999999997</c:v>
                </c:pt>
                <c:pt idx="2619">
                  <c:v>391.5</c:v>
                </c:pt>
                <c:pt idx="2620">
                  <c:v>391.5</c:v>
                </c:pt>
                <c:pt idx="2621">
                  <c:v>391.5</c:v>
                </c:pt>
                <c:pt idx="2622">
                  <c:v>391.68</c:v>
                </c:pt>
                <c:pt idx="2623">
                  <c:v>391.59000000000003</c:v>
                </c:pt>
                <c:pt idx="2624">
                  <c:v>391.59000000000003</c:v>
                </c:pt>
                <c:pt idx="2625">
                  <c:v>391.68</c:v>
                </c:pt>
                <c:pt idx="2626">
                  <c:v>391.68</c:v>
                </c:pt>
                <c:pt idx="2627">
                  <c:v>391.77</c:v>
                </c:pt>
                <c:pt idx="2628">
                  <c:v>391.86</c:v>
                </c:pt>
                <c:pt idx="2629">
                  <c:v>391.86</c:v>
                </c:pt>
                <c:pt idx="2630">
                  <c:v>391.95000000000005</c:v>
                </c:pt>
                <c:pt idx="2631">
                  <c:v>391.95000000000005</c:v>
                </c:pt>
                <c:pt idx="2632">
                  <c:v>392.13</c:v>
                </c:pt>
                <c:pt idx="2633">
                  <c:v>392.13</c:v>
                </c:pt>
                <c:pt idx="2634">
                  <c:v>392.22</c:v>
                </c:pt>
                <c:pt idx="2635">
                  <c:v>392.31</c:v>
                </c:pt>
                <c:pt idx="2636">
                  <c:v>392.4</c:v>
                </c:pt>
                <c:pt idx="2637">
                  <c:v>392.49</c:v>
                </c:pt>
                <c:pt idx="2638">
                  <c:v>392.49</c:v>
                </c:pt>
                <c:pt idx="2639">
                  <c:v>392.58</c:v>
                </c:pt>
                <c:pt idx="2640">
                  <c:v>392.66999999999996</c:v>
                </c:pt>
                <c:pt idx="2641">
                  <c:v>392.66999999999996</c:v>
                </c:pt>
                <c:pt idx="2642">
                  <c:v>392.76</c:v>
                </c:pt>
                <c:pt idx="2643">
                  <c:v>392.94</c:v>
                </c:pt>
                <c:pt idx="2644">
                  <c:v>393.12</c:v>
                </c:pt>
                <c:pt idx="2645">
                  <c:v>393.21000000000004</c:v>
                </c:pt>
                <c:pt idx="2646">
                  <c:v>393.21000000000004</c:v>
                </c:pt>
                <c:pt idx="2647">
                  <c:v>393.39</c:v>
                </c:pt>
                <c:pt idx="2648">
                  <c:v>393.57</c:v>
                </c:pt>
                <c:pt idx="2649">
                  <c:v>393.57</c:v>
                </c:pt>
                <c:pt idx="2650">
                  <c:v>393.65999999999997</c:v>
                </c:pt>
                <c:pt idx="2651">
                  <c:v>393.93</c:v>
                </c:pt>
                <c:pt idx="2652">
                  <c:v>393.93</c:v>
                </c:pt>
                <c:pt idx="2653">
                  <c:v>394.02</c:v>
                </c:pt>
                <c:pt idx="2654">
                  <c:v>394.11</c:v>
                </c:pt>
                <c:pt idx="2655">
                  <c:v>394.29</c:v>
                </c:pt>
                <c:pt idx="2656">
                  <c:v>394.38</c:v>
                </c:pt>
                <c:pt idx="2657">
                  <c:v>394.47</c:v>
                </c:pt>
                <c:pt idx="2658">
                  <c:v>394.65</c:v>
                </c:pt>
                <c:pt idx="2659">
                  <c:v>394.74</c:v>
                </c:pt>
                <c:pt idx="2660">
                  <c:v>394.91999999999996</c:v>
                </c:pt>
                <c:pt idx="2661">
                  <c:v>395.01</c:v>
                </c:pt>
                <c:pt idx="2662">
                  <c:v>395.1</c:v>
                </c:pt>
                <c:pt idx="2663">
                  <c:v>395.37</c:v>
                </c:pt>
                <c:pt idx="2664">
                  <c:v>395.28</c:v>
                </c:pt>
                <c:pt idx="2665">
                  <c:v>395.55</c:v>
                </c:pt>
                <c:pt idx="2666">
                  <c:v>395.73</c:v>
                </c:pt>
                <c:pt idx="2667">
                  <c:v>395.82</c:v>
                </c:pt>
                <c:pt idx="2668">
                  <c:v>395.90999999999997</c:v>
                </c:pt>
                <c:pt idx="2669">
                  <c:v>396.09000000000003</c:v>
                </c:pt>
                <c:pt idx="2670">
                  <c:v>396.27</c:v>
                </c:pt>
                <c:pt idx="2671">
                  <c:v>396.45</c:v>
                </c:pt>
                <c:pt idx="2672">
                  <c:v>396.53999999999996</c:v>
                </c:pt>
                <c:pt idx="2673">
                  <c:v>396.63</c:v>
                </c:pt>
                <c:pt idx="2674">
                  <c:v>396.9</c:v>
                </c:pt>
                <c:pt idx="2675">
                  <c:v>396.99</c:v>
                </c:pt>
                <c:pt idx="2676">
                  <c:v>397.16999999999996</c:v>
                </c:pt>
                <c:pt idx="2677">
                  <c:v>397.26</c:v>
                </c:pt>
                <c:pt idx="2678">
                  <c:v>397.44</c:v>
                </c:pt>
                <c:pt idx="2679">
                  <c:v>397.53</c:v>
                </c:pt>
                <c:pt idx="2680">
                  <c:v>397.62</c:v>
                </c:pt>
                <c:pt idx="2681">
                  <c:v>397.89</c:v>
                </c:pt>
                <c:pt idx="2682">
                  <c:v>398.07000000000005</c:v>
                </c:pt>
                <c:pt idx="2683">
                  <c:v>398.25</c:v>
                </c:pt>
                <c:pt idx="2684">
                  <c:v>398.34000000000003</c:v>
                </c:pt>
                <c:pt idx="2685">
                  <c:v>398.52</c:v>
                </c:pt>
                <c:pt idx="2686">
                  <c:v>398.7</c:v>
                </c:pt>
                <c:pt idx="2687">
                  <c:v>398.88</c:v>
                </c:pt>
                <c:pt idx="2688">
                  <c:v>398.97</c:v>
                </c:pt>
                <c:pt idx="2689">
                  <c:v>399.06</c:v>
                </c:pt>
                <c:pt idx="2690">
                  <c:v>399.24</c:v>
                </c:pt>
                <c:pt idx="2691">
                  <c:v>399.41999999999996</c:v>
                </c:pt>
                <c:pt idx="2692">
                  <c:v>399.6</c:v>
                </c:pt>
                <c:pt idx="2693">
                  <c:v>399.87</c:v>
                </c:pt>
                <c:pt idx="2694">
                  <c:v>399.96000000000004</c:v>
                </c:pt>
                <c:pt idx="2695">
                  <c:v>400.14</c:v>
                </c:pt>
                <c:pt idx="2696">
                  <c:v>400.32000000000005</c:v>
                </c:pt>
                <c:pt idx="2697">
                  <c:v>400.40999999999997</c:v>
                </c:pt>
                <c:pt idx="2698">
                  <c:v>400.59</c:v>
                </c:pt>
                <c:pt idx="2699">
                  <c:v>400.77</c:v>
                </c:pt>
                <c:pt idx="2700">
                  <c:v>400.95</c:v>
                </c:pt>
                <c:pt idx="2701">
                  <c:v>401.13</c:v>
                </c:pt>
                <c:pt idx="2702">
                  <c:v>401.31</c:v>
                </c:pt>
                <c:pt idx="2703">
                  <c:v>401.4</c:v>
                </c:pt>
                <c:pt idx="2704">
                  <c:v>401.58000000000004</c:v>
                </c:pt>
                <c:pt idx="2705">
                  <c:v>401.76</c:v>
                </c:pt>
                <c:pt idx="2706">
                  <c:v>401.76</c:v>
                </c:pt>
                <c:pt idx="2707">
                  <c:v>401.94000000000005</c:v>
                </c:pt>
                <c:pt idx="2708">
                  <c:v>401.94000000000005</c:v>
                </c:pt>
                <c:pt idx="2709">
                  <c:v>402.03</c:v>
                </c:pt>
                <c:pt idx="2710">
                  <c:v>402.12</c:v>
                </c:pt>
                <c:pt idx="2711">
                  <c:v>402.12</c:v>
                </c:pt>
                <c:pt idx="2712">
                  <c:v>402.21</c:v>
                </c:pt>
                <c:pt idx="2713">
                  <c:v>402.21</c:v>
                </c:pt>
                <c:pt idx="2714">
                  <c:v>402.12</c:v>
                </c:pt>
                <c:pt idx="2715">
                  <c:v>402.12</c:v>
                </c:pt>
                <c:pt idx="2716">
                  <c:v>402.21</c:v>
                </c:pt>
                <c:pt idx="2717">
                  <c:v>402.21</c:v>
                </c:pt>
                <c:pt idx="2718">
                  <c:v>402.03</c:v>
                </c:pt>
                <c:pt idx="2719">
                  <c:v>402.03</c:v>
                </c:pt>
                <c:pt idx="2720">
                  <c:v>402.03</c:v>
                </c:pt>
                <c:pt idx="2721">
                  <c:v>401.94</c:v>
                </c:pt>
                <c:pt idx="2722">
                  <c:v>401.76</c:v>
                </c:pt>
                <c:pt idx="2723">
                  <c:v>401.76</c:v>
                </c:pt>
                <c:pt idx="2724">
                  <c:v>401.67</c:v>
                </c:pt>
                <c:pt idx="2725">
                  <c:v>401.58000000000004</c:v>
                </c:pt>
                <c:pt idx="2726">
                  <c:v>401.4</c:v>
                </c:pt>
                <c:pt idx="2727">
                  <c:v>401.22</c:v>
                </c:pt>
                <c:pt idx="2728">
                  <c:v>401.13</c:v>
                </c:pt>
                <c:pt idx="2729">
                  <c:v>401.13</c:v>
                </c:pt>
                <c:pt idx="2730">
                  <c:v>400.95</c:v>
                </c:pt>
                <c:pt idx="2731">
                  <c:v>400.68</c:v>
                </c:pt>
                <c:pt idx="2732">
                  <c:v>400.59000000000003</c:v>
                </c:pt>
                <c:pt idx="2733">
                  <c:v>400.40999999999997</c:v>
                </c:pt>
                <c:pt idx="2734">
                  <c:v>400.32</c:v>
                </c:pt>
                <c:pt idx="2735">
                  <c:v>400.14</c:v>
                </c:pt>
                <c:pt idx="2736">
                  <c:v>399.87</c:v>
                </c:pt>
                <c:pt idx="2737">
                  <c:v>399.78</c:v>
                </c:pt>
                <c:pt idx="2738">
                  <c:v>399.6</c:v>
                </c:pt>
                <c:pt idx="2739">
                  <c:v>399.51</c:v>
                </c:pt>
                <c:pt idx="2740">
                  <c:v>399.24</c:v>
                </c:pt>
                <c:pt idx="2741">
                  <c:v>399.06</c:v>
                </c:pt>
                <c:pt idx="2742">
                  <c:v>398.88</c:v>
                </c:pt>
                <c:pt idx="2743">
                  <c:v>398.70000000000005</c:v>
                </c:pt>
                <c:pt idx="2744">
                  <c:v>398.43</c:v>
                </c:pt>
                <c:pt idx="2745">
                  <c:v>398.25</c:v>
                </c:pt>
                <c:pt idx="2746">
                  <c:v>398.07</c:v>
                </c:pt>
                <c:pt idx="2747">
                  <c:v>397.89</c:v>
                </c:pt>
                <c:pt idx="2748">
                  <c:v>397.71</c:v>
                </c:pt>
                <c:pt idx="2749">
                  <c:v>397.44</c:v>
                </c:pt>
                <c:pt idx="2750">
                  <c:v>397.26</c:v>
                </c:pt>
                <c:pt idx="2751">
                  <c:v>396.99</c:v>
                </c:pt>
                <c:pt idx="2752">
                  <c:v>396.81</c:v>
                </c:pt>
                <c:pt idx="2753">
                  <c:v>396.53999999999996</c:v>
                </c:pt>
                <c:pt idx="2754">
                  <c:v>396.36</c:v>
                </c:pt>
                <c:pt idx="2755">
                  <c:v>396.09000000000003</c:v>
                </c:pt>
                <c:pt idx="2756">
                  <c:v>395.82</c:v>
                </c:pt>
                <c:pt idx="2757">
                  <c:v>395.64</c:v>
                </c:pt>
                <c:pt idx="2758">
                  <c:v>395.37</c:v>
                </c:pt>
                <c:pt idx="2759">
                  <c:v>395.1</c:v>
                </c:pt>
                <c:pt idx="2760">
                  <c:v>394.83000000000004</c:v>
                </c:pt>
                <c:pt idx="2761">
                  <c:v>394.56</c:v>
                </c:pt>
                <c:pt idx="2762">
                  <c:v>394.28999999999996</c:v>
                </c:pt>
                <c:pt idx="2763">
                  <c:v>394.11</c:v>
                </c:pt>
                <c:pt idx="2764">
                  <c:v>393.92999999999995</c:v>
                </c:pt>
                <c:pt idx="2765">
                  <c:v>393.66</c:v>
                </c:pt>
                <c:pt idx="2766">
                  <c:v>393.39</c:v>
                </c:pt>
                <c:pt idx="2767">
                  <c:v>393.21000000000004</c:v>
                </c:pt>
                <c:pt idx="2768">
                  <c:v>392.94</c:v>
                </c:pt>
                <c:pt idx="2769">
                  <c:v>392.76</c:v>
                </c:pt>
                <c:pt idx="2770">
                  <c:v>392.58</c:v>
                </c:pt>
                <c:pt idx="2771">
                  <c:v>392.49</c:v>
                </c:pt>
                <c:pt idx="2772">
                  <c:v>392.22</c:v>
                </c:pt>
                <c:pt idx="2773">
                  <c:v>392.13</c:v>
                </c:pt>
                <c:pt idx="2774">
                  <c:v>392.03999999999996</c:v>
                </c:pt>
                <c:pt idx="2775">
                  <c:v>391.77</c:v>
                </c:pt>
                <c:pt idx="2776">
                  <c:v>391.68</c:v>
                </c:pt>
                <c:pt idx="2777">
                  <c:v>391.59000000000003</c:v>
                </c:pt>
                <c:pt idx="2778">
                  <c:v>391.5</c:v>
                </c:pt>
                <c:pt idx="2779">
                  <c:v>391.32000000000005</c:v>
                </c:pt>
                <c:pt idx="2780">
                  <c:v>391.40999999999997</c:v>
                </c:pt>
                <c:pt idx="2781">
                  <c:v>391.23</c:v>
                </c:pt>
                <c:pt idx="2782">
                  <c:v>391.23</c:v>
                </c:pt>
                <c:pt idx="2783">
                  <c:v>391.05</c:v>
                </c:pt>
                <c:pt idx="2784">
                  <c:v>391.05</c:v>
                </c:pt>
                <c:pt idx="2785">
                  <c:v>391.05</c:v>
                </c:pt>
                <c:pt idx="2786">
                  <c:v>391.05</c:v>
                </c:pt>
                <c:pt idx="2787">
                  <c:v>391.05</c:v>
                </c:pt>
                <c:pt idx="2788">
                  <c:v>390.96000000000004</c:v>
                </c:pt>
                <c:pt idx="2789">
                  <c:v>390.87</c:v>
                </c:pt>
                <c:pt idx="2790">
                  <c:v>390.87</c:v>
                </c:pt>
                <c:pt idx="2791">
                  <c:v>390.87</c:v>
                </c:pt>
                <c:pt idx="2792">
                  <c:v>390.87</c:v>
                </c:pt>
                <c:pt idx="2793">
                  <c:v>390.96000000000004</c:v>
                </c:pt>
                <c:pt idx="2794">
                  <c:v>390.87</c:v>
                </c:pt>
                <c:pt idx="2795">
                  <c:v>390.87</c:v>
                </c:pt>
                <c:pt idx="2796">
                  <c:v>390.96000000000004</c:v>
                </c:pt>
                <c:pt idx="2797">
                  <c:v>390.96000000000004</c:v>
                </c:pt>
                <c:pt idx="2798">
                  <c:v>390.96000000000004</c:v>
                </c:pt>
                <c:pt idx="2799">
                  <c:v>391.05</c:v>
                </c:pt>
                <c:pt idx="2800">
                  <c:v>391.05</c:v>
                </c:pt>
                <c:pt idx="2801">
                  <c:v>391.05</c:v>
                </c:pt>
                <c:pt idx="2802">
                  <c:v>391.05</c:v>
                </c:pt>
                <c:pt idx="2803">
                  <c:v>391.14</c:v>
                </c:pt>
                <c:pt idx="2804">
                  <c:v>391.23</c:v>
                </c:pt>
                <c:pt idx="2805">
                  <c:v>391.23</c:v>
                </c:pt>
                <c:pt idx="2806">
                  <c:v>391.23</c:v>
                </c:pt>
                <c:pt idx="2807">
                  <c:v>391.32</c:v>
                </c:pt>
                <c:pt idx="2808">
                  <c:v>391.40999999999997</c:v>
                </c:pt>
                <c:pt idx="2809">
                  <c:v>391.40999999999997</c:v>
                </c:pt>
                <c:pt idx="2810">
                  <c:v>391.59000000000003</c:v>
                </c:pt>
                <c:pt idx="2811">
                  <c:v>391.59000000000003</c:v>
                </c:pt>
                <c:pt idx="2812">
                  <c:v>391.68</c:v>
                </c:pt>
                <c:pt idx="2813">
                  <c:v>391.77</c:v>
                </c:pt>
                <c:pt idx="2814">
                  <c:v>391.86</c:v>
                </c:pt>
                <c:pt idx="2815">
                  <c:v>391.95000000000005</c:v>
                </c:pt>
                <c:pt idx="2816">
                  <c:v>391.95000000000005</c:v>
                </c:pt>
                <c:pt idx="2817">
                  <c:v>392.13</c:v>
                </c:pt>
                <c:pt idx="2818">
                  <c:v>392.22</c:v>
                </c:pt>
                <c:pt idx="2819">
                  <c:v>392.22</c:v>
                </c:pt>
                <c:pt idx="2820">
                  <c:v>392.30999999999995</c:v>
                </c:pt>
                <c:pt idx="2821">
                  <c:v>392.4</c:v>
                </c:pt>
                <c:pt idx="2822">
                  <c:v>392.49</c:v>
                </c:pt>
                <c:pt idx="2823">
                  <c:v>392.58</c:v>
                </c:pt>
                <c:pt idx="2824">
                  <c:v>392.66999999999996</c:v>
                </c:pt>
                <c:pt idx="2825">
                  <c:v>392.76</c:v>
                </c:pt>
                <c:pt idx="2826">
                  <c:v>392.85</c:v>
                </c:pt>
                <c:pt idx="2827">
                  <c:v>393.03</c:v>
                </c:pt>
                <c:pt idx="2828">
                  <c:v>393.03</c:v>
                </c:pt>
                <c:pt idx="2829">
                  <c:v>393.21000000000004</c:v>
                </c:pt>
                <c:pt idx="2830">
                  <c:v>393.29999999999995</c:v>
                </c:pt>
                <c:pt idx="2831">
                  <c:v>393.48</c:v>
                </c:pt>
                <c:pt idx="2832">
                  <c:v>393.57</c:v>
                </c:pt>
                <c:pt idx="2833">
                  <c:v>393.57</c:v>
                </c:pt>
                <c:pt idx="2834">
                  <c:v>393.75</c:v>
                </c:pt>
                <c:pt idx="2835">
                  <c:v>393.84000000000003</c:v>
                </c:pt>
                <c:pt idx="2836">
                  <c:v>394.02</c:v>
                </c:pt>
                <c:pt idx="2837">
                  <c:v>394.11</c:v>
                </c:pt>
                <c:pt idx="2838">
                  <c:v>394.29</c:v>
                </c:pt>
                <c:pt idx="2839">
                  <c:v>394.29</c:v>
                </c:pt>
                <c:pt idx="2840">
                  <c:v>394.47</c:v>
                </c:pt>
                <c:pt idx="2841">
                  <c:v>394.56</c:v>
                </c:pt>
                <c:pt idx="2842">
                  <c:v>394.65</c:v>
                </c:pt>
                <c:pt idx="2843">
                  <c:v>394.83</c:v>
                </c:pt>
                <c:pt idx="2844">
                  <c:v>395.01</c:v>
                </c:pt>
                <c:pt idx="2845">
                  <c:v>395.1</c:v>
                </c:pt>
                <c:pt idx="2846">
                  <c:v>395.19</c:v>
                </c:pt>
                <c:pt idx="2847">
                  <c:v>395.46000000000004</c:v>
                </c:pt>
                <c:pt idx="2848">
                  <c:v>395.46000000000004</c:v>
                </c:pt>
                <c:pt idx="2849">
                  <c:v>395.64</c:v>
                </c:pt>
                <c:pt idx="2850">
                  <c:v>395.73</c:v>
                </c:pt>
                <c:pt idx="2851">
                  <c:v>396</c:v>
                </c:pt>
                <c:pt idx="2852">
                  <c:v>396.09000000000003</c:v>
                </c:pt>
                <c:pt idx="2853">
                  <c:v>396.18</c:v>
                </c:pt>
                <c:pt idx="2854">
                  <c:v>396.36</c:v>
                </c:pt>
                <c:pt idx="2855">
                  <c:v>396.45000000000005</c:v>
                </c:pt>
                <c:pt idx="2856">
                  <c:v>396.63</c:v>
                </c:pt>
                <c:pt idx="2857">
                  <c:v>396.72</c:v>
                </c:pt>
                <c:pt idx="2858">
                  <c:v>396.99</c:v>
                </c:pt>
                <c:pt idx="2859">
                  <c:v>397.08</c:v>
                </c:pt>
                <c:pt idx="2860">
                  <c:v>397.16999999999996</c:v>
                </c:pt>
                <c:pt idx="2861">
                  <c:v>397.44</c:v>
                </c:pt>
                <c:pt idx="2862">
                  <c:v>397.44</c:v>
                </c:pt>
                <c:pt idx="2863">
                  <c:v>397.62</c:v>
                </c:pt>
                <c:pt idx="2864">
                  <c:v>397.8</c:v>
                </c:pt>
                <c:pt idx="2865">
                  <c:v>397.89</c:v>
                </c:pt>
                <c:pt idx="2866">
                  <c:v>398.07000000000005</c:v>
                </c:pt>
                <c:pt idx="2867">
                  <c:v>398.25</c:v>
                </c:pt>
                <c:pt idx="2868">
                  <c:v>398.34000000000003</c:v>
                </c:pt>
                <c:pt idx="2869">
                  <c:v>398.61</c:v>
                </c:pt>
                <c:pt idx="2870">
                  <c:v>398.7</c:v>
                </c:pt>
                <c:pt idx="2871">
                  <c:v>398.78999999999996</c:v>
                </c:pt>
                <c:pt idx="2872">
                  <c:v>399.06</c:v>
                </c:pt>
                <c:pt idx="2873">
                  <c:v>399.33</c:v>
                </c:pt>
                <c:pt idx="2874">
                  <c:v>399.33</c:v>
                </c:pt>
                <c:pt idx="2875">
                  <c:v>399.51</c:v>
                </c:pt>
                <c:pt idx="2876">
                  <c:v>399.6</c:v>
                </c:pt>
                <c:pt idx="2877">
                  <c:v>399.87</c:v>
                </c:pt>
                <c:pt idx="2878">
                  <c:v>399.96000000000004</c:v>
                </c:pt>
                <c:pt idx="2879">
                  <c:v>400.14</c:v>
                </c:pt>
                <c:pt idx="2880">
                  <c:v>400.32000000000005</c:v>
                </c:pt>
                <c:pt idx="2881">
                  <c:v>400.41</c:v>
                </c:pt>
                <c:pt idx="2882">
                  <c:v>400.5</c:v>
                </c:pt>
                <c:pt idx="2883">
                  <c:v>400.67999999999995</c:v>
                </c:pt>
                <c:pt idx="2884">
                  <c:v>400.86</c:v>
                </c:pt>
                <c:pt idx="2885">
                  <c:v>400.95</c:v>
                </c:pt>
                <c:pt idx="2886">
                  <c:v>400.95</c:v>
                </c:pt>
                <c:pt idx="2887">
                  <c:v>401.13</c:v>
                </c:pt>
                <c:pt idx="2888">
                  <c:v>401.22</c:v>
                </c:pt>
                <c:pt idx="2889">
                  <c:v>401.13</c:v>
                </c:pt>
                <c:pt idx="2890">
                  <c:v>401.13</c:v>
                </c:pt>
                <c:pt idx="2891">
                  <c:v>401.13</c:v>
                </c:pt>
                <c:pt idx="2892">
                  <c:v>401.31</c:v>
                </c:pt>
                <c:pt idx="2893">
                  <c:v>401.22</c:v>
                </c:pt>
                <c:pt idx="2894">
                  <c:v>401.13</c:v>
                </c:pt>
                <c:pt idx="2895">
                  <c:v>401.31</c:v>
                </c:pt>
                <c:pt idx="2896">
                  <c:v>401.22</c:v>
                </c:pt>
                <c:pt idx="2897">
                  <c:v>401.13</c:v>
                </c:pt>
                <c:pt idx="2898">
                  <c:v>401.13</c:v>
                </c:pt>
                <c:pt idx="2899">
                  <c:v>400.95</c:v>
                </c:pt>
                <c:pt idx="2900">
                  <c:v>400.95</c:v>
                </c:pt>
                <c:pt idx="2901">
                  <c:v>400.86</c:v>
                </c:pt>
                <c:pt idx="2902">
                  <c:v>400.68</c:v>
                </c:pt>
                <c:pt idx="2903">
                  <c:v>400.68</c:v>
                </c:pt>
                <c:pt idx="2904">
                  <c:v>400.40999999999997</c:v>
                </c:pt>
                <c:pt idx="2905">
                  <c:v>400.40999999999997</c:v>
                </c:pt>
                <c:pt idx="2906">
                  <c:v>400.32</c:v>
                </c:pt>
                <c:pt idx="2907">
                  <c:v>400.14</c:v>
                </c:pt>
                <c:pt idx="2908">
                  <c:v>400.04999999999995</c:v>
                </c:pt>
                <c:pt idx="2909">
                  <c:v>399.87</c:v>
                </c:pt>
                <c:pt idx="2910">
                  <c:v>399.78</c:v>
                </c:pt>
                <c:pt idx="2911">
                  <c:v>399.6</c:v>
                </c:pt>
                <c:pt idx="2912">
                  <c:v>399.42</c:v>
                </c:pt>
                <c:pt idx="2913">
                  <c:v>399.33000000000004</c:v>
                </c:pt>
                <c:pt idx="2914">
                  <c:v>399.24</c:v>
                </c:pt>
                <c:pt idx="2915">
                  <c:v>398.97</c:v>
                </c:pt>
                <c:pt idx="2916">
                  <c:v>398.78999999999996</c:v>
                </c:pt>
                <c:pt idx="2917">
                  <c:v>398.61</c:v>
                </c:pt>
                <c:pt idx="2918">
                  <c:v>398.52</c:v>
                </c:pt>
                <c:pt idx="2919">
                  <c:v>398.25</c:v>
                </c:pt>
                <c:pt idx="2920">
                  <c:v>398.07</c:v>
                </c:pt>
                <c:pt idx="2921">
                  <c:v>397.89</c:v>
                </c:pt>
                <c:pt idx="2922">
                  <c:v>397.62</c:v>
                </c:pt>
                <c:pt idx="2923">
                  <c:v>397.44</c:v>
                </c:pt>
                <c:pt idx="2924">
                  <c:v>397.35</c:v>
                </c:pt>
                <c:pt idx="2925">
                  <c:v>397.08000000000004</c:v>
                </c:pt>
                <c:pt idx="2926">
                  <c:v>396.81</c:v>
                </c:pt>
                <c:pt idx="2927">
                  <c:v>396.63</c:v>
                </c:pt>
                <c:pt idx="2928">
                  <c:v>396.45</c:v>
                </c:pt>
                <c:pt idx="2929">
                  <c:v>396.27</c:v>
                </c:pt>
                <c:pt idx="2930">
                  <c:v>396</c:v>
                </c:pt>
                <c:pt idx="2931">
                  <c:v>395.82</c:v>
                </c:pt>
                <c:pt idx="2932">
                  <c:v>395.46000000000004</c:v>
                </c:pt>
                <c:pt idx="2933">
                  <c:v>395.37</c:v>
                </c:pt>
                <c:pt idx="2934">
                  <c:v>395.01</c:v>
                </c:pt>
                <c:pt idx="2935">
                  <c:v>394.83000000000004</c:v>
                </c:pt>
                <c:pt idx="2936">
                  <c:v>394.56</c:v>
                </c:pt>
                <c:pt idx="2937">
                  <c:v>394.38</c:v>
                </c:pt>
                <c:pt idx="2938">
                  <c:v>394.02</c:v>
                </c:pt>
                <c:pt idx="2939">
                  <c:v>393.75</c:v>
                </c:pt>
                <c:pt idx="2940">
                  <c:v>393.57000000000005</c:v>
                </c:pt>
                <c:pt idx="2941">
                  <c:v>393.3</c:v>
                </c:pt>
                <c:pt idx="2942">
                  <c:v>393.12</c:v>
                </c:pt>
                <c:pt idx="2943">
                  <c:v>392.85</c:v>
                </c:pt>
                <c:pt idx="2944">
                  <c:v>392.66999999999996</c:v>
                </c:pt>
                <c:pt idx="2945">
                  <c:v>392.4</c:v>
                </c:pt>
                <c:pt idx="2946">
                  <c:v>392.22</c:v>
                </c:pt>
                <c:pt idx="2947">
                  <c:v>392.03999999999996</c:v>
                </c:pt>
                <c:pt idx="2948">
                  <c:v>391.77</c:v>
                </c:pt>
                <c:pt idx="2949">
                  <c:v>391.68</c:v>
                </c:pt>
                <c:pt idx="2950">
                  <c:v>391.5</c:v>
                </c:pt>
                <c:pt idx="2951">
                  <c:v>391.40999999999997</c:v>
                </c:pt>
                <c:pt idx="2952">
                  <c:v>391.23</c:v>
                </c:pt>
                <c:pt idx="2953">
                  <c:v>391.14</c:v>
                </c:pt>
                <c:pt idx="2954">
                  <c:v>390.96000000000004</c:v>
                </c:pt>
                <c:pt idx="2955">
                  <c:v>390.87</c:v>
                </c:pt>
                <c:pt idx="2956">
                  <c:v>390.78</c:v>
                </c:pt>
                <c:pt idx="2957">
                  <c:v>390.69</c:v>
                </c:pt>
                <c:pt idx="2958">
                  <c:v>390.6</c:v>
                </c:pt>
                <c:pt idx="2959">
                  <c:v>390.51</c:v>
                </c:pt>
                <c:pt idx="2960">
                  <c:v>390.6</c:v>
                </c:pt>
                <c:pt idx="2961">
                  <c:v>390.51</c:v>
                </c:pt>
                <c:pt idx="2962">
                  <c:v>390.51</c:v>
                </c:pt>
                <c:pt idx="2963">
                  <c:v>390.33</c:v>
                </c:pt>
                <c:pt idx="2964">
                  <c:v>390.41999999999996</c:v>
                </c:pt>
                <c:pt idx="2965">
                  <c:v>390.33</c:v>
                </c:pt>
                <c:pt idx="2966">
                  <c:v>390.33</c:v>
                </c:pt>
                <c:pt idx="2967">
                  <c:v>390.33</c:v>
                </c:pt>
                <c:pt idx="2968">
                  <c:v>390.33</c:v>
                </c:pt>
                <c:pt idx="2969">
                  <c:v>390.33</c:v>
                </c:pt>
                <c:pt idx="2970">
                  <c:v>390.33</c:v>
                </c:pt>
                <c:pt idx="2971">
                  <c:v>390.33</c:v>
                </c:pt>
                <c:pt idx="2972">
                  <c:v>390.24</c:v>
                </c:pt>
                <c:pt idx="2973">
                  <c:v>390.24</c:v>
                </c:pt>
                <c:pt idx="2974">
                  <c:v>390.33000000000004</c:v>
                </c:pt>
                <c:pt idx="2975">
                  <c:v>390.33000000000004</c:v>
                </c:pt>
                <c:pt idx="2976">
                  <c:v>390.33000000000004</c:v>
                </c:pt>
                <c:pt idx="2977">
                  <c:v>390.33000000000004</c:v>
                </c:pt>
                <c:pt idx="2978">
                  <c:v>390.41999999999996</c:v>
                </c:pt>
                <c:pt idx="2979">
                  <c:v>390.41999999999996</c:v>
                </c:pt>
                <c:pt idx="2980">
                  <c:v>390.51</c:v>
                </c:pt>
                <c:pt idx="2981">
                  <c:v>390.51</c:v>
                </c:pt>
                <c:pt idx="2982">
                  <c:v>390.51</c:v>
                </c:pt>
                <c:pt idx="2983">
                  <c:v>390.6</c:v>
                </c:pt>
                <c:pt idx="2984">
                  <c:v>390.6</c:v>
                </c:pt>
                <c:pt idx="2985">
                  <c:v>390.6</c:v>
                </c:pt>
                <c:pt idx="2986">
                  <c:v>390.78</c:v>
                </c:pt>
                <c:pt idx="2987">
                  <c:v>390.78</c:v>
                </c:pt>
                <c:pt idx="2988">
                  <c:v>390.87</c:v>
                </c:pt>
                <c:pt idx="2989">
                  <c:v>390.96</c:v>
                </c:pt>
                <c:pt idx="2990">
                  <c:v>391.04999999999995</c:v>
                </c:pt>
                <c:pt idx="2991">
                  <c:v>391.14</c:v>
                </c:pt>
                <c:pt idx="2992">
                  <c:v>391.14</c:v>
                </c:pt>
                <c:pt idx="2993">
                  <c:v>391.14</c:v>
                </c:pt>
                <c:pt idx="2994">
                  <c:v>391.32</c:v>
                </c:pt>
                <c:pt idx="2995">
                  <c:v>391.40999999999997</c:v>
                </c:pt>
                <c:pt idx="2996">
                  <c:v>391.40999999999997</c:v>
                </c:pt>
                <c:pt idx="2997">
                  <c:v>391.40999999999997</c:v>
                </c:pt>
                <c:pt idx="2998">
                  <c:v>391.68</c:v>
                </c:pt>
                <c:pt idx="2999">
                  <c:v>391.59000000000003</c:v>
                </c:pt>
                <c:pt idx="3000">
                  <c:v>391.77</c:v>
                </c:pt>
                <c:pt idx="3001">
                  <c:v>391.77</c:v>
                </c:pt>
                <c:pt idx="3002">
                  <c:v>391.95000000000005</c:v>
                </c:pt>
                <c:pt idx="3003">
                  <c:v>391.95000000000005</c:v>
                </c:pt>
                <c:pt idx="3004">
                  <c:v>392.03999999999996</c:v>
                </c:pt>
                <c:pt idx="3005">
                  <c:v>392.22</c:v>
                </c:pt>
                <c:pt idx="3006">
                  <c:v>392.31</c:v>
                </c:pt>
                <c:pt idx="3007">
                  <c:v>392.31</c:v>
                </c:pt>
                <c:pt idx="3008">
                  <c:v>392.49</c:v>
                </c:pt>
                <c:pt idx="3009">
                  <c:v>392.58000000000004</c:v>
                </c:pt>
                <c:pt idx="3010">
                  <c:v>392.76</c:v>
                </c:pt>
                <c:pt idx="3011">
                  <c:v>392.85</c:v>
                </c:pt>
                <c:pt idx="3012">
                  <c:v>392.85</c:v>
                </c:pt>
                <c:pt idx="3013">
                  <c:v>393.12</c:v>
                </c:pt>
                <c:pt idx="3014">
                  <c:v>393.12</c:v>
                </c:pt>
                <c:pt idx="3015">
                  <c:v>393.29999999999995</c:v>
                </c:pt>
                <c:pt idx="3016">
                  <c:v>393.48</c:v>
                </c:pt>
                <c:pt idx="3017">
                  <c:v>393.57</c:v>
                </c:pt>
                <c:pt idx="3018">
                  <c:v>393.57</c:v>
                </c:pt>
                <c:pt idx="3019">
                  <c:v>393.75</c:v>
                </c:pt>
                <c:pt idx="3020">
                  <c:v>393.84000000000003</c:v>
                </c:pt>
                <c:pt idx="3021">
                  <c:v>394.02</c:v>
                </c:pt>
                <c:pt idx="3022">
                  <c:v>394.02</c:v>
                </c:pt>
                <c:pt idx="3023">
                  <c:v>394.29</c:v>
                </c:pt>
                <c:pt idx="3024">
                  <c:v>394.38</c:v>
                </c:pt>
                <c:pt idx="3025">
                  <c:v>394.56</c:v>
                </c:pt>
                <c:pt idx="3026">
                  <c:v>394.56</c:v>
                </c:pt>
                <c:pt idx="3027">
                  <c:v>394.83000000000004</c:v>
                </c:pt>
                <c:pt idx="3028">
                  <c:v>394.92</c:v>
                </c:pt>
                <c:pt idx="3029">
                  <c:v>395.01</c:v>
                </c:pt>
                <c:pt idx="3030">
                  <c:v>395.1</c:v>
                </c:pt>
                <c:pt idx="3031">
                  <c:v>395.28</c:v>
                </c:pt>
                <c:pt idx="3032">
                  <c:v>395.37</c:v>
                </c:pt>
                <c:pt idx="3033">
                  <c:v>395.54999999999995</c:v>
                </c:pt>
                <c:pt idx="3034">
                  <c:v>395.73</c:v>
                </c:pt>
                <c:pt idx="3035">
                  <c:v>395.82</c:v>
                </c:pt>
                <c:pt idx="3036">
                  <c:v>396</c:v>
                </c:pt>
                <c:pt idx="3037">
                  <c:v>396.09000000000003</c:v>
                </c:pt>
                <c:pt idx="3038">
                  <c:v>396.27</c:v>
                </c:pt>
                <c:pt idx="3039">
                  <c:v>396.45000000000005</c:v>
                </c:pt>
                <c:pt idx="3040">
                  <c:v>396.54</c:v>
                </c:pt>
                <c:pt idx="3041">
                  <c:v>396.63</c:v>
                </c:pt>
                <c:pt idx="3042">
                  <c:v>396.9</c:v>
                </c:pt>
                <c:pt idx="3043">
                  <c:v>396.9</c:v>
                </c:pt>
                <c:pt idx="3044">
                  <c:v>397.08</c:v>
                </c:pt>
                <c:pt idx="3045">
                  <c:v>397.26</c:v>
                </c:pt>
                <c:pt idx="3046">
                  <c:v>397.44</c:v>
                </c:pt>
                <c:pt idx="3047">
                  <c:v>397.53</c:v>
                </c:pt>
                <c:pt idx="3048">
                  <c:v>397.71000000000004</c:v>
                </c:pt>
                <c:pt idx="3049">
                  <c:v>397.89</c:v>
                </c:pt>
                <c:pt idx="3050">
                  <c:v>398.07</c:v>
                </c:pt>
                <c:pt idx="3051">
                  <c:v>398.15999999999997</c:v>
                </c:pt>
                <c:pt idx="3052">
                  <c:v>398.25</c:v>
                </c:pt>
                <c:pt idx="3053">
                  <c:v>398.43</c:v>
                </c:pt>
                <c:pt idx="3054">
                  <c:v>398.61</c:v>
                </c:pt>
                <c:pt idx="3055">
                  <c:v>398.7</c:v>
                </c:pt>
                <c:pt idx="3056">
                  <c:v>398.97</c:v>
                </c:pt>
                <c:pt idx="3057">
                  <c:v>399.06</c:v>
                </c:pt>
                <c:pt idx="3058">
                  <c:v>399.24</c:v>
                </c:pt>
                <c:pt idx="3059">
                  <c:v>399.41999999999996</c:v>
                </c:pt>
                <c:pt idx="3060">
                  <c:v>399.51</c:v>
                </c:pt>
                <c:pt idx="3061">
                  <c:v>399.78</c:v>
                </c:pt>
                <c:pt idx="3062">
                  <c:v>399.78</c:v>
                </c:pt>
                <c:pt idx="3063">
                  <c:v>399.96000000000004</c:v>
                </c:pt>
                <c:pt idx="3064">
                  <c:v>400.23</c:v>
                </c:pt>
                <c:pt idx="3065">
                  <c:v>400.32000000000005</c:v>
                </c:pt>
                <c:pt idx="3066">
                  <c:v>400.32000000000005</c:v>
                </c:pt>
                <c:pt idx="3067">
                  <c:v>400.5</c:v>
                </c:pt>
                <c:pt idx="3068">
                  <c:v>400.67999999999995</c:v>
                </c:pt>
                <c:pt idx="3069">
                  <c:v>400.67999999999995</c:v>
                </c:pt>
                <c:pt idx="3070">
                  <c:v>400.86</c:v>
                </c:pt>
                <c:pt idx="3071">
                  <c:v>400.86</c:v>
                </c:pt>
                <c:pt idx="3072">
                  <c:v>400.86</c:v>
                </c:pt>
                <c:pt idx="3073">
                  <c:v>400.95</c:v>
                </c:pt>
                <c:pt idx="3074">
                  <c:v>400.86</c:v>
                </c:pt>
                <c:pt idx="3075">
                  <c:v>400.95</c:v>
                </c:pt>
                <c:pt idx="3076">
                  <c:v>400.95</c:v>
                </c:pt>
                <c:pt idx="3077">
                  <c:v>400.86</c:v>
                </c:pt>
                <c:pt idx="3078">
                  <c:v>400.77</c:v>
                </c:pt>
                <c:pt idx="3079">
                  <c:v>400.77</c:v>
                </c:pt>
                <c:pt idx="3080">
                  <c:v>400.77</c:v>
                </c:pt>
                <c:pt idx="3081">
                  <c:v>400.67999999999995</c:v>
                </c:pt>
                <c:pt idx="3082">
                  <c:v>400.59000000000003</c:v>
                </c:pt>
                <c:pt idx="3083">
                  <c:v>400.59000000000003</c:v>
                </c:pt>
                <c:pt idx="3084">
                  <c:v>400.5</c:v>
                </c:pt>
                <c:pt idx="3085">
                  <c:v>400.40999999999997</c:v>
                </c:pt>
                <c:pt idx="3086">
                  <c:v>400.23</c:v>
                </c:pt>
                <c:pt idx="3087">
                  <c:v>400.14</c:v>
                </c:pt>
                <c:pt idx="3088">
                  <c:v>400.05</c:v>
                </c:pt>
                <c:pt idx="3089">
                  <c:v>399.87</c:v>
                </c:pt>
                <c:pt idx="3090">
                  <c:v>399.78</c:v>
                </c:pt>
                <c:pt idx="3091">
                  <c:v>399.69</c:v>
                </c:pt>
                <c:pt idx="3092">
                  <c:v>399.51</c:v>
                </c:pt>
                <c:pt idx="3093">
                  <c:v>399.33000000000004</c:v>
                </c:pt>
                <c:pt idx="3094">
                  <c:v>399.24</c:v>
                </c:pt>
                <c:pt idx="3095">
                  <c:v>398.97</c:v>
                </c:pt>
                <c:pt idx="3096">
                  <c:v>398.88</c:v>
                </c:pt>
                <c:pt idx="3097">
                  <c:v>398.7</c:v>
                </c:pt>
                <c:pt idx="3098">
                  <c:v>398.52</c:v>
                </c:pt>
                <c:pt idx="3099">
                  <c:v>398.34000000000003</c:v>
                </c:pt>
                <c:pt idx="3100">
                  <c:v>398.15999999999997</c:v>
                </c:pt>
                <c:pt idx="3101">
                  <c:v>397.98</c:v>
                </c:pt>
                <c:pt idx="3102">
                  <c:v>397.8</c:v>
                </c:pt>
                <c:pt idx="3103">
                  <c:v>397.53</c:v>
                </c:pt>
                <c:pt idx="3104">
                  <c:v>397.35</c:v>
                </c:pt>
                <c:pt idx="3105">
                  <c:v>397.17</c:v>
                </c:pt>
                <c:pt idx="3106">
                  <c:v>396.99</c:v>
                </c:pt>
                <c:pt idx="3107">
                  <c:v>396.81</c:v>
                </c:pt>
                <c:pt idx="3108">
                  <c:v>396.53999999999996</c:v>
                </c:pt>
                <c:pt idx="3109">
                  <c:v>396.36</c:v>
                </c:pt>
                <c:pt idx="3110">
                  <c:v>396.17999999999995</c:v>
                </c:pt>
                <c:pt idx="3111">
                  <c:v>396</c:v>
                </c:pt>
                <c:pt idx="3112">
                  <c:v>395.73</c:v>
                </c:pt>
                <c:pt idx="3113">
                  <c:v>395.46000000000004</c:v>
                </c:pt>
                <c:pt idx="3114">
                  <c:v>395.28</c:v>
                </c:pt>
                <c:pt idx="3115">
                  <c:v>395.01</c:v>
                </c:pt>
                <c:pt idx="3116">
                  <c:v>394.83000000000004</c:v>
                </c:pt>
                <c:pt idx="3117">
                  <c:v>394.56</c:v>
                </c:pt>
                <c:pt idx="3118">
                  <c:v>394.28999999999996</c:v>
                </c:pt>
                <c:pt idx="3119">
                  <c:v>394.02</c:v>
                </c:pt>
                <c:pt idx="3120">
                  <c:v>393.75</c:v>
                </c:pt>
                <c:pt idx="3121">
                  <c:v>393.48</c:v>
                </c:pt>
                <c:pt idx="3122">
                  <c:v>393.3</c:v>
                </c:pt>
                <c:pt idx="3123">
                  <c:v>393.03</c:v>
                </c:pt>
                <c:pt idx="3124">
                  <c:v>392.76</c:v>
                </c:pt>
                <c:pt idx="3125">
                  <c:v>392.58</c:v>
                </c:pt>
                <c:pt idx="3126">
                  <c:v>392.31</c:v>
                </c:pt>
                <c:pt idx="3127">
                  <c:v>392.13</c:v>
                </c:pt>
                <c:pt idx="3128">
                  <c:v>392.03999999999996</c:v>
                </c:pt>
                <c:pt idx="3129">
                  <c:v>391.86</c:v>
                </c:pt>
                <c:pt idx="3130">
                  <c:v>391.59000000000003</c:v>
                </c:pt>
                <c:pt idx="3131">
                  <c:v>391.40999999999997</c:v>
                </c:pt>
                <c:pt idx="3132">
                  <c:v>391.23</c:v>
                </c:pt>
                <c:pt idx="3133">
                  <c:v>391.14</c:v>
                </c:pt>
                <c:pt idx="3134">
                  <c:v>391.05</c:v>
                </c:pt>
                <c:pt idx="3135">
                  <c:v>390.96000000000004</c:v>
                </c:pt>
                <c:pt idx="3136">
                  <c:v>390.78</c:v>
                </c:pt>
                <c:pt idx="3137">
                  <c:v>390.69</c:v>
                </c:pt>
                <c:pt idx="3138">
                  <c:v>390.6</c:v>
                </c:pt>
                <c:pt idx="3139">
                  <c:v>390.6</c:v>
                </c:pt>
                <c:pt idx="3140">
                  <c:v>390.41999999999996</c:v>
                </c:pt>
                <c:pt idx="3141">
                  <c:v>390.41999999999996</c:v>
                </c:pt>
                <c:pt idx="3142">
                  <c:v>390.33</c:v>
                </c:pt>
                <c:pt idx="3143">
                  <c:v>390.24</c:v>
                </c:pt>
                <c:pt idx="3144">
                  <c:v>390.24</c:v>
                </c:pt>
                <c:pt idx="3145">
                  <c:v>390.15</c:v>
                </c:pt>
                <c:pt idx="3146">
                  <c:v>390.24</c:v>
                </c:pt>
                <c:pt idx="3147">
                  <c:v>390.15</c:v>
                </c:pt>
                <c:pt idx="3148">
                  <c:v>390.06</c:v>
                </c:pt>
                <c:pt idx="3149">
                  <c:v>390.06</c:v>
                </c:pt>
                <c:pt idx="3150">
                  <c:v>390.06</c:v>
                </c:pt>
                <c:pt idx="3151">
                  <c:v>390.15</c:v>
                </c:pt>
                <c:pt idx="3152">
                  <c:v>390.06</c:v>
                </c:pt>
                <c:pt idx="3153">
                  <c:v>390.15</c:v>
                </c:pt>
                <c:pt idx="3154">
                  <c:v>389.97</c:v>
                </c:pt>
                <c:pt idx="3155">
                  <c:v>390.15</c:v>
                </c:pt>
                <c:pt idx="3156">
                  <c:v>390.06</c:v>
                </c:pt>
                <c:pt idx="3157">
                  <c:v>390.15</c:v>
                </c:pt>
                <c:pt idx="3158">
                  <c:v>390.15</c:v>
                </c:pt>
                <c:pt idx="3159">
                  <c:v>390.24</c:v>
                </c:pt>
                <c:pt idx="3160">
                  <c:v>390.15</c:v>
                </c:pt>
                <c:pt idx="3161">
                  <c:v>390.33000000000004</c:v>
                </c:pt>
                <c:pt idx="3162">
                  <c:v>390.33000000000004</c:v>
                </c:pt>
                <c:pt idx="3163">
                  <c:v>390.42</c:v>
                </c:pt>
                <c:pt idx="3164">
                  <c:v>390.33000000000004</c:v>
                </c:pt>
                <c:pt idx="3165">
                  <c:v>390.42</c:v>
                </c:pt>
                <c:pt idx="3166">
                  <c:v>390.51</c:v>
                </c:pt>
                <c:pt idx="3167">
                  <c:v>390.51</c:v>
                </c:pt>
                <c:pt idx="3168">
                  <c:v>390.51</c:v>
                </c:pt>
                <c:pt idx="3169">
                  <c:v>390.6</c:v>
                </c:pt>
                <c:pt idx="3170">
                  <c:v>390.69000000000005</c:v>
                </c:pt>
                <c:pt idx="3171">
                  <c:v>390.78</c:v>
                </c:pt>
                <c:pt idx="3172">
                  <c:v>390.87</c:v>
                </c:pt>
                <c:pt idx="3173">
                  <c:v>390.87</c:v>
                </c:pt>
                <c:pt idx="3174">
                  <c:v>390.96</c:v>
                </c:pt>
                <c:pt idx="3175">
                  <c:v>391.14</c:v>
                </c:pt>
                <c:pt idx="3176">
                  <c:v>391.14</c:v>
                </c:pt>
                <c:pt idx="3177">
                  <c:v>391.23</c:v>
                </c:pt>
                <c:pt idx="3178">
                  <c:v>391.32</c:v>
                </c:pt>
                <c:pt idx="3179">
                  <c:v>391.40999999999997</c:v>
                </c:pt>
                <c:pt idx="3180">
                  <c:v>391.5</c:v>
                </c:pt>
                <c:pt idx="3181">
                  <c:v>391.59000000000003</c:v>
                </c:pt>
                <c:pt idx="3182">
                  <c:v>391.68</c:v>
                </c:pt>
                <c:pt idx="3183">
                  <c:v>391.68</c:v>
                </c:pt>
                <c:pt idx="3184">
                  <c:v>391.77</c:v>
                </c:pt>
                <c:pt idx="3185">
                  <c:v>391.95</c:v>
                </c:pt>
                <c:pt idx="3186">
                  <c:v>392.03999999999996</c:v>
                </c:pt>
                <c:pt idx="3187">
                  <c:v>392.13</c:v>
                </c:pt>
                <c:pt idx="3188">
                  <c:v>392.22</c:v>
                </c:pt>
                <c:pt idx="3189">
                  <c:v>392.31</c:v>
                </c:pt>
                <c:pt idx="3190">
                  <c:v>392.49</c:v>
                </c:pt>
                <c:pt idx="3191">
                  <c:v>392.49</c:v>
                </c:pt>
                <c:pt idx="3192">
                  <c:v>392.67</c:v>
                </c:pt>
                <c:pt idx="3193">
                  <c:v>392.76</c:v>
                </c:pt>
                <c:pt idx="3194">
                  <c:v>392.85</c:v>
                </c:pt>
                <c:pt idx="3195">
                  <c:v>393.12</c:v>
                </c:pt>
                <c:pt idx="3196">
                  <c:v>393.12</c:v>
                </c:pt>
                <c:pt idx="3197">
                  <c:v>393.21</c:v>
                </c:pt>
                <c:pt idx="3198">
                  <c:v>393.39</c:v>
                </c:pt>
                <c:pt idx="3199">
                  <c:v>393.48</c:v>
                </c:pt>
                <c:pt idx="3200">
                  <c:v>393.48</c:v>
                </c:pt>
                <c:pt idx="3201">
                  <c:v>393.75</c:v>
                </c:pt>
                <c:pt idx="3202">
                  <c:v>393.93</c:v>
                </c:pt>
                <c:pt idx="3203">
                  <c:v>394.02</c:v>
                </c:pt>
                <c:pt idx="3204">
                  <c:v>394.11</c:v>
                </c:pt>
                <c:pt idx="3205">
                  <c:v>394.29</c:v>
                </c:pt>
                <c:pt idx="3206">
                  <c:v>394.38</c:v>
                </c:pt>
                <c:pt idx="3207">
                  <c:v>394.47</c:v>
                </c:pt>
                <c:pt idx="3208">
                  <c:v>394.65</c:v>
                </c:pt>
                <c:pt idx="3209">
                  <c:v>394.83000000000004</c:v>
                </c:pt>
                <c:pt idx="3210">
                  <c:v>394.92</c:v>
                </c:pt>
                <c:pt idx="3211">
                  <c:v>395.01</c:v>
                </c:pt>
                <c:pt idx="3212">
                  <c:v>395.19</c:v>
                </c:pt>
                <c:pt idx="3213">
                  <c:v>395.37</c:v>
                </c:pt>
                <c:pt idx="3214">
                  <c:v>395.46</c:v>
                </c:pt>
                <c:pt idx="3215">
                  <c:v>395.54999999999995</c:v>
                </c:pt>
                <c:pt idx="3216">
                  <c:v>395.64</c:v>
                </c:pt>
                <c:pt idx="3217">
                  <c:v>395.90999999999997</c:v>
                </c:pt>
                <c:pt idx="3218">
                  <c:v>396.09000000000003</c:v>
                </c:pt>
                <c:pt idx="3219">
                  <c:v>396.18</c:v>
                </c:pt>
                <c:pt idx="3220">
                  <c:v>396.36</c:v>
                </c:pt>
                <c:pt idx="3221">
                  <c:v>396.54</c:v>
                </c:pt>
                <c:pt idx="3222">
                  <c:v>396.63</c:v>
                </c:pt>
                <c:pt idx="3223">
                  <c:v>396.81</c:v>
                </c:pt>
                <c:pt idx="3224">
                  <c:v>396.9</c:v>
                </c:pt>
                <c:pt idx="3225">
                  <c:v>397.16999999999996</c:v>
                </c:pt>
                <c:pt idx="3226">
                  <c:v>397.16999999999996</c:v>
                </c:pt>
                <c:pt idx="3227">
                  <c:v>397.44</c:v>
                </c:pt>
                <c:pt idx="3228">
                  <c:v>397.62</c:v>
                </c:pt>
                <c:pt idx="3229">
                  <c:v>397.71000000000004</c:v>
                </c:pt>
                <c:pt idx="3230">
                  <c:v>397.89</c:v>
                </c:pt>
                <c:pt idx="3231">
                  <c:v>397.98</c:v>
                </c:pt>
                <c:pt idx="3232">
                  <c:v>398.07</c:v>
                </c:pt>
                <c:pt idx="3233">
                  <c:v>398.34000000000003</c:v>
                </c:pt>
                <c:pt idx="3234">
                  <c:v>398.43</c:v>
                </c:pt>
                <c:pt idx="3235">
                  <c:v>398.61</c:v>
                </c:pt>
                <c:pt idx="3236">
                  <c:v>398.78999999999996</c:v>
                </c:pt>
                <c:pt idx="3237">
                  <c:v>398.97</c:v>
                </c:pt>
                <c:pt idx="3238">
                  <c:v>399.06</c:v>
                </c:pt>
                <c:pt idx="3239">
                  <c:v>399.24</c:v>
                </c:pt>
                <c:pt idx="3240">
                  <c:v>399.41999999999996</c:v>
                </c:pt>
                <c:pt idx="3241">
                  <c:v>399.6</c:v>
                </c:pt>
                <c:pt idx="3242">
                  <c:v>399.78</c:v>
                </c:pt>
                <c:pt idx="3243">
                  <c:v>399.87</c:v>
                </c:pt>
                <c:pt idx="3244">
                  <c:v>400.05</c:v>
                </c:pt>
                <c:pt idx="3245">
                  <c:v>400.14</c:v>
                </c:pt>
                <c:pt idx="3246">
                  <c:v>400.32000000000005</c:v>
                </c:pt>
                <c:pt idx="3247">
                  <c:v>400.5</c:v>
                </c:pt>
                <c:pt idx="3248">
                  <c:v>400.67999999999995</c:v>
                </c:pt>
                <c:pt idx="3249">
                  <c:v>400.77</c:v>
                </c:pt>
                <c:pt idx="3250">
                  <c:v>400.77</c:v>
                </c:pt>
                <c:pt idx="3251">
                  <c:v>400.95</c:v>
                </c:pt>
                <c:pt idx="3252">
                  <c:v>400.95</c:v>
                </c:pt>
                <c:pt idx="3253">
                  <c:v>401.13</c:v>
                </c:pt>
                <c:pt idx="3254">
                  <c:v>401.13</c:v>
                </c:pt>
                <c:pt idx="3255">
                  <c:v>401.13</c:v>
                </c:pt>
                <c:pt idx="3256">
                  <c:v>401.13</c:v>
                </c:pt>
                <c:pt idx="3257">
                  <c:v>401.13</c:v>
                </c:pt>
                <c:pt idx="3258">
                  <c:v>401.13</c:v>
                </c:pt>
                <c:pt idx="3259">
                  <c:v>401.03999999999996</c:v>
                </c:pt>
                <c:pt idx="3260">
                  <c:v>401.13</c:v>
                </c:pt>
                <c:pt idx="3261">
                  <c:v>401.03999999999996</c:v>
                </c:pt>
                <c:pt idx="3262">
                  <c:v>401.03999999999996</c:v>
                </c:pt>
                <c:pt idx="3263">
                  <c:v>400.95</c:v>
                </c:pt>
                <c:pt idx="3264">
                  <c:v>400.86</c:v>
                </c:pt>
                <c:pt idx="3265">
                  <c:v>400.77</c:v>
                </c:pt>
                <c:pt idx="3266">
                  <c:v>400.67999999999995</c:v>
                </c:pt>
                <c:pt idx="3267">
                  <c:v>400.59000000000003</c:v>
                </c:pt>
                <c:pt idx="3268">
                  <c:v>400.5</c:v>
                </c:pt>
                <c:pt idx="3269">
                  <c:v>400.40999999999997</c:v>
                </c:pt>
                <c:pt idx="3270">
                  <c:v>400.23</c:v>
                </c:pt>
                <c:pt idx="3271">
                  <c:v>400.23</c:v>
                </c:pt>
                <c:pt idx="3272">
                  <c:v>399.96000000000004</c:v>
                </c:pt>
                <c:pt idx="3273">
                  <c:v>399.96000000000004</c:v>
                </c:pt>
                <c:pt idx="3274">
                  <c:v>399.78</c:v>
                </c:pt>
                <c:pt idx="3275">
                  <c:v>399.6</c:v>
                </c:pt>
                <c:pt idx="3276">
                  <c:v>399.51</c:v>
                </c:pt>
                <c:pt idx="3277">
                  <c:v>399.33000000000004</c:v>
                </c:pt>
                <c:pt idx="3278">
                  <c:v>399.15</c:v>
                </c:pt>
                <c:pt idx="3279">
                  <c:v>398.97</c:v>
                </c:pt>
                <c:pt idx="3280">
                  <c:v>398.78999999999996</c:v>
                </c:pt>
                <c:pt idx="3281">
                  <c:v>398.7</c:v>
                </c:pt>
                <c:pt idx="3282">
                  <c:v>398.43</c:v>
                </c:pt>
                <c:pt idx="3283">
                  <c:v>398.25</c:v>
                </c:pt>
                <c:pt idx="3284">
                  <c:v>398.07</c:v>
                </c:pt>
                <c:pt idx="3285">
                  <c:v>397.89</c:v>
                </c:pt>
                <c:pt idx="3286">
                  <c:v>397.62</c:v>
                </c:pt>
                <c:pt idx="3287">
                  <c:v>397.53</c:v>
                </c:pt>
                <c:pt idx="3288">
                  <c:v>397.35</c:v>
                </c:pt>
                <c:pt idx="3289">
                  <c:v>397.17</c:v>
                </c:pt>
                <c:pt idx="3290">
                  <c:v>396.9</c:v>
                </c:pt>
                <c:pt idx="3291">
                  <c:v>396.72</c:v>
                </c:pt>
                <c:pt idx="3292">
                  <c:v>396.45</c:v>
                </c:pt>
                <c:pt idx="3293">
                  <c:v>396.27</c:v>
                </c:pt>
                <c:pt idx="3294">
                  <c:v>396</c:v>
                </c:pt>
                <c:pt idx="3295">
                  <c:v>395.82000000000005</c:v>
                </c:pt>
                <c:pt idx="3296">
                  <c:v>395.55</c:v>
                </c:pt>
                <c:pt idx="3297">
                  <c:v>395.37</c:v>
                </c:pt>
                <c:pt idx="3298">
                  <c:v>395.1</c:v>
                </c:pt>
                <c:pt idx="3299">
                  <c:v>394.91999999999996</c:v>
                </c:pt>
                <c:pt idx="3300">
                  <c:v>394.65</c:v>
                </c:pt>
                <c:pt idx="3301">
                  <c:v>394.38</c:v>
                </c:pt>
                <c:pt idx="3302">
                  <c:v>394.2</c:v>
                </c:pt>
                <c:pt idx="3303">
                  <c:v>393.93</c:v>
                </c:pt>
                <c:pt idx="3304">
                  <c:v>393.65999999999997</c:v>
                </c:pt>
                <c:pt idx="3305">
                  <c:v>393.48</c:v>
                </c:pt>
                <c:pt idx="3306">
                  <c:v>393.3</c:v>
                </c:pt>
                <c:pt idx="3307">
                  <c:v>393.03</c:v>
                </c:pt>
                <c:pt idx="3308">
                  <c:v>392.85</c:v>
                </c:pt>
                <c:pt idx="3309">
                  <c:v>392.66999999999996</c:v>
                </c:pt>
                <c:pt idx="3310">
                  <c:v>392.49</c:v>
                </c:pt>
                <c:pt idx="3311">
                  <c:v>392.31</c:v>
                </c:pt>
                <c:pt idx="3312">
                  <c:v>392.13</c:v>
                </c:pt>
                <c:pt idx="3313">
                  <c:v>392.03999999999996</c:v>
                </c:pt>
                <c:pt idx="3314">
                  <c:v>391.86</c:v>
                </c:pt>
                <c:pt idx="3315">
                  <c:v>391.86</c:v>
                </c:pt>
                <c:pt idx="3316">
                  <c:v>391.68</c:v>
                </c:pt>
                <c:pt idx="3317">
                  <c:v>391.59000000000003</c:v>
                </c:pt>
                <c:pt idx="3318">
                  <c:v>391.5</c:v>
                </c:pt>
                <c:pt idx="3319">
                  <c:v>391.5</c:v>
                </c:pt>
                <c:pt idx="3320">
                  <c:v>391.40999999999997</c:v>
                </c:pt>
                <c:pt idx="3321">
                  <c:v>391.32</c:v>
                </c:pt>
                <c:pt idx="3322">
                  <c:v>391.32</c:v>
                </c:pt>
                <c:pt idx="3323">
                  <c:v>391.23</c:v>
                </c:pt>
                <c:pt idx="3324">
                  <c:v>391.23</c:v>
                </c:pt>
                <c:pt idx="3325">
                  <c:v>391.14</c:v>
                </c:pt>
                <c:pt idx="3326">
                  <c:v>391.14</c:v>
                </c:pt>
                <c:pt idx="3327">
                  <c:v>391.14</c:v>
                </c:pt>
                <c:pt idx="3328">
                  <c:v>391.05</c:v>
                </c:pt>
                <c:pt idx="3329">
                  <c:v>391.14</c:v>
                </c:pt>
                <c:pt idx="3330">
                  <c:v>391.14</c:v>
                </c:pt>
                <c:pt idx="3331">
                  <c:v>391.05</c:v>
                </c:pt>
                <c:pt idx="3332">
                  <c:v>390.96000000000004</c:v>
                </c:pt>
                <c:pt idx="3333">
                  <c:v>391.14</c:v>
                </c:pt>
                <c:pt idx="3334">
                  <c:v>391.14</c:v>
                </c:pt>
                <c:pt idx="3335">
                  <c:v>391.14</c:v>
                </c:pt>
                <c:pt idx="3336">
                  <c:v>391.04999999999995</c:v>
                </c:pt>
                <c:pt idx="3337">
                  <c:v>391.14</c:v>
                </c:pt>
                <c:pt idx="3338">
                  <c:v>391.23</c:v>
                </c:pt>
                <c:pt idx="3339">
                  <c:v>391.14</c:v>
                </c:pt>
                <c:pt idx="3340">
                  <c:v>391.23</c:v>
                </c:pt>
                <c:pt idx="3341">
                  <c:v>391.23</c:v>
                </c:pt>
                <c:pt idx="3342">
                  <c:v>391.32</c:v>
                </c:pt>
                <c:pt idx="3343">
                  <c:v>391.32</c:v>
                </c:pt>
                <c:pt idx="3344">
                  <c:v>391.40999999999997</c:v>
                </c:pt>
                <c:pt idx="3345">
                  <c:v>391.5</c:v>
                </c:pt>
                <c:pt idx="3346">
                  <c:v>391.40999999999997</c:v>
                </c:pt>
                <c:pt idx="3347">
                  <c:v>391.59000000000003</c:v>
                </c:pt>
                <c:pt idx="3348">
                  <c:v>391.59000000000003</c:v>
                </c:pt>
                <c:pt idx="3349">
                  <c:v>391.68</c:v>
                </c:pt>
                <c:pt idx="3350">
                  <c:v>391.68</c:v>
                </c:pt>
                <c:pt idx="3351">
                  <c:v>391.86</c:v>
                </c:pt>
                <c:pt idx="3352">
                  <c:v>391.86</c:v>
                </c:pt>
                <c:pt idx="3353">
                  <c:v>391.95000000000005</c:v>
                </c:pt>
                <c:pt idx="3354">
                  <c:v>392.04</c:v>
                </c:pt>
                <c:pt idx="3355">
                  <c:v>392.13</c:v>
                </c:pt>
                <c:pt idx="3356">
                  <c:v>392.13</c:v>
                </c:pt>
                <c:pt idx="3357">
                  <c:v>392.31</c:v>
                </c:pt>
                <c:pt idx="3358">
                  <c:v>392.31</c:v>
                </c:pt>
                <c:pt idx="3359">
                  <c:v>392.4</c:v>
                </c:pt>
                <c:pt idx="3360">
                  <c:v>392.58</c:v>
                </c:pt>
                <c:pt idx="3361">
                  <c:v>392.66999999999996</c:v>
                </c:pt>
                <c:pt idx="3362">
                  <c:v>392.85</c:v>
                </c:pt>
                <c:pt idx="3363">
                  <c:v>392.76</c:v>
                </c:pt>
                <c:pt idx="3364">
                  <c:v>392.94</c:v>
                </c:pt>
                <c:pt idx="3365">
                  <c:v>392.94</c:v>
                </c:pt>
                <c:pt idx="3366">
                  <c:v>393.12</c:v>
                </c:pt>
                <c:pt idx="3367">
                  <c:v>393.21</c:v>
                </c:pt>
                <c:pt idx="3368">
                  <c:v>393.39</c:v>
                </c:pt>
                <c:pt idx="3369">
                  <c:v>393.48</c:v>
                </c:pt>
                <c:pt idx="3370">
                  <c:v>393.57</c:v>
                </c:pt>
                <c:pt idx="3371">
                  <c:v>393.57</c:v>
                </c:pt>
                <c:pt idx="3372">
                  <c:v>393.75</c:v>
                </c:pt>
                <c:pt idx="3373">
                  <c:v>393.93</c:v>
                </c:pt>
                <c:pt idx="3374">
                  <c:v>394.02</c:v>
                </c:pt>
                <c:pt idx="3375">
                  <c:v>394.11</c:v>
                </c:pt>
                <c:pt idx="3376">
                  <c:v>394.20000000000005</c:v>
                </c:pt>
                <c:pt idx="3377">
                  <c:v>394.38</c:v>
                </c:pt>
                <c:pt idx="3378">
                  <c:v>394.65</c:v>
                </c:pt>
                <c:pt idx="3379">
                  <c:v>394.65</c:v>
                </c:pt>
                <c:pt idx="3380">
                  <c:v>394.74</c:v>
                </c:pt>
                <c:pt idx="3381">
                  <c:v>394.91999999999996</c:v>
                </c:pt>
                <c:pt idx="3382">
                  <c:v>395.1</c:v>
                </c:pt>
                <c:pt idx="3383">
                  <c:v>395.1</c:v>
                </c:pt>
                <c:pt idx="3384">
                  <c:v>395.37</c:v>
                </c:pt>
                <c:pt idx="3385">
                  <c:v>395.46000000000004</c:v>
                </c:pt>
                <c:pt idx="3386">
                  <c:v>395.64</c:v>
                </c:pt>
                <c:pt idx="3387">
                  <c:v>395.73</c:v>
                </c:pt>
                <c:pt idx="3388">
                  <c:v>395.90999999999997</c:v>
                </c:pt>
                <c:pt idx="3389">
                  <c:v>396.09000000000003</c:v>
                </c:pt>
                <c:pt idx="3390">
                  <c:v>396.18</c:v>
                </c:pt>
                <c:pt idx="3391">
                  <c:v>396.45000000000005</c:v>
                </c:pt>
                <c:pt idx="3392">
                  <c:v>396.54</c:v>
                </c:pt>
                <c:pt idx="3393">
                  <c:v>396.72</c:v>
                </c:pt>
                <c:pt idx="3394">
                  <c:v>396.80999999999995</c:v>
                </c:pt>
                <c:pt idx="3395">
                  <c:v>396.9</c:v>
                </c:pt>
                <c:pt idx="3396">
                  <c:v>397.08</c:v>
                </c:pt>
                <c:pt idx="3397">
                  <c:v>397.26</c:v>
                </c:pt>
                <c:pt idx="3398">
                  <c:v>397.44</c:v>
                </c:pt>
                <c:pt idx="3399">
                  <c:v>397.53</c:v>
                </c:pt>
                <c:pt idx="3400">
                  <c:v>397.71000000000004</c:v>
                </c:pt>
                <c:pt idx="3401">
                  <c:v>397.8</c:v>
                </c:pt>
                <c:pt idx="3402">
                  <c:v>398.07000000000005</c:v>
                </c:pt>
                <c:pt idx="3403">
                  <c:v>398.07000000000005</c:v>
                </c:pt>
                <c:pt idx="3404">
                  <c:v>398.34000000000003</c:v>
                </c:pt>
                <c:pt idx="3405">
                  <c:v>398.43</c:v>
                </c:pt>
                <c:pt idx="3406">
                  <c:v>398.61</c:v>
                </c:pt>
                <c:pt idx="3407">
                  <c:v>398.78999999999996</c:v>
                </c:pt>
                <c:pt idx="3408">
                  <c:v>398.97</c:v>
                </c:pt>
                <c:pt idx="3409">
                  <c:v>399.06</c:v>
                </c:pt>
                <c:pt idx="3410">
                  <c:v>399.24</c:v>
                </c:pt>
                <c:pt idx="3411">
                  <c:v>399.41999999999996</c:v>
                </c:pt>
                <c:pt idx="3412">
                  <c:v>399.51</c:v>
                </c:pt>
                <c:pt idx="3413">
                  <c:v>399.78</c:v>
                </c:pt>
                <c:pt idx="3414">
                  <c:v>399.78</c:v>
                </c:pt>
                <c:pt idx="3415">
                  <c:v>400.05</c:v>
                </c:pt>
                <c:pt idx="3416">
                  <c:v>400.23</c:v>
                </c:pt>
                <c:pt idx="3417">
                  <c:v>400.32000000000005</c:v>
                </c:pt>
                <c:pt idx="3418">
                  <c:v>400.59</c:v>
                </c:pt>
                <c:pt idx="3419">
                  <c:v>400.59</c:v>
                </c:pt>
                <c:pt idx="3420">
                  <c:v>400.77</c:v>
                </c:pt>
                <c:pt idx="3421">
                  <c:v>400.86</c:v>
                </c:pt>
                <c:pt idx="3422">
                  <c:v>401.03999999999996</c:v>
                </c:pt>
                <c:pt idx="3423">
                  <c:v>401.03999999999996</c:v>
                </c:pt>
                <c:pt idx="3424">
                  <c:v>401.13</c:v>
                </c:pt>
                <c:pt idx="3425">
                  <c:v>401.22</c:v>
                </c:pt>
                <c:pt idx="3426">
                  <c:v>401.22</c:v>
                </c:pt>
                <c:pt idx="3427">
                  <c:v>401.31</c:v>
                </c:pt>
                <c:pt idx="3428">
                  <c:v>401.31</c:v>
                </c:pt>
                <c:pt idx="3429">
                  <c:v>401.31</c:v>
                </c:pt>
                <c:pt idx="3430">
                  <c:v>401.31</c:v>
                </c:pt>
                <c:pt idx="3431">
                  <c:v>401.4</c:v>
                </c:pt>
                <c:pt idx="3432">
                  <c:v>401.31</c:v>
                </c:pt>
                <c:pt idx="3433">
                  <c:v>401.22</c:v>
                </c:pt>
                <c:pt idx="3434">
                  <c:v>401.22</c:v>
                </c:pt>
                <c:pt idx="3435">
                  <c:v>401.22</c:v>
                </c:pt>
                <c:pt idx="3436">
                  <c:v>401.13</c:v>
                </c:pt>
                <c:pt idx="3437">
                  <c:v>400.95</c:v>
                </c:pt>
                <c:pt idx="3438">
                  <c:v>400.95</c:v>
                </c:pt>
                <c:pt idx="3439">
                  <c:v>400.86</c:v>
                </c:pt>
                <c:pt idx="3440">
                  <c:v>400.68</c:v>
                </c:pt>
                <c:pt idx="3441">
                  <c:v>400.5</c:v>
                </c:pt>
                <c:pt idx="3442">
                  <c:v>400.40999999999997</c:v>
                </c:pt>
                <c:pt idx="3443">
                  <c:v>400.32</c:v>
                </c:pt>
                <c:pt idx="3444">
                  <c:v>400.14</c:v>
                </c:pt>
                <c:pt idx="3445">
                  <c:v>400.04999999999995</c:v>
                </c:pt>
                <c:pt idx="3446">
                  <c:v>399.96</c:v>
                </c:pt>
                <c:pt idx="3447">
                  <c:v>399.78</c:v>
                </c:pt>
                <c:pt idx="3448">
                  <c:v>399.6</c:v>
                </c:pt>
                <c:pt idx="3449">
                  <c:v>399.51</c:v>
                </c:pt>
                <c:pt idx="3450">
                  <c:v>399.33000000000004</c:v>
                </c:pt>
                <c:pt idx="3451">
                  <c:v>399.15</c:v>
                </c:pt>
                <c:pt idx="3452">
                  <c:v>398.97</c:v>
                </c:pt>
                <c:pt idx="3453">
                  <c:v>398.78999999999996</c:v>
                </c:pt>
                <c:pt idx="3454">
                  <c:v>398.61</c:v>
                </c:pt>
                <c:pt idx="3455">
                  <c:v>398.43</c:v>
                </c:pt>
                <c:pt idx="3456">
                  <c:v>398.25</c:v>
                </c:pt>
                <c:pt idx="3457">
                  <c:v>397.98</c:v>
                </c:pt>
                <c:pt idx="3458">
                  <c:v>397.89</c:v>
                </c:pt>
                <c:pt idx="3459">
                  <c:v>397.62</c:v>
                </c:pt>
                <c:pt idx="3460">
                  <c:v>397.53</c:v>
                </c:pt>
                <c:pt idx="3461">
                  <c:v>397.17</c:v>
                </c:pt>
                <c:pt idx="3462">
                  <c:v>397.08000000000004</c:v>
                </c:pt>
                <c:pt idx="3463">
                  <c:v>396.9</c:v>
                </c:pt>
                <c:pt idx="3464">
                  <c:v>396.63</c:v>
                </c:pt>
                <c:pt idx="3465">
                  <c:v>396.36</c:v>
                </c:pt>
                <c:pt idx="3466">
                  <c:v>396.09000000000003</c:v>
                </c:pt>
                <c:pt idx="3467">
                  <c:v>395.90999999999997</c:v>
                </c:pt>
                <c:pt idx="3468">
                  <c:v>395.64</c:v>
                </c:pt>
                <c:pt idx="3469">
                  <c:v>395.46000000000004</c:v>
                </c:pt>
                <c:pt idx="3470">
                  <c:v>395.19</c:v>
                </c:pt>
                <c:pt idx="3471">
                  <c:v>395.01</c:v>
                </c:pt>
                <c:pt idx="3472">
                  <c:v>394.74</c:v>
                </c:pt>
                <c:pt idx="3473">
                  <c:v>394.47</c:v>
                </c:pt>
                <c:pt idx="3474">
                  <c:v>394.28999999999996</c:v>
                </c:pt>
                <c:pt idx="3475">
                  <c:v>394.02</c:v>
                </c:pt>
                <c:pt idx="3476">
                  <c:v>393.84000000000003</c:v>
                </c:pt>
                <c:pt idx="3477">
                  <c:v>393.48</c:v>
                </c:pt>
                <c:pt idx="3478">
                  <c:v>393.3</c:v>
                </c:pt>
                <c:pt idx="3479">
                  <c:v>393.12</c:v>
                </c:pt>
                <c:pt idx="3480">
                  <c:v>392.76</c:v>
                </c:pt>
                <c:pt idx="3481">
                  <c:v>392.58</c:v>
                </c:pt>
                <c:pt idx="3482">
                  <c:v>392.31</c:v>
                </c:pt>
                <c:pt idx="3483">
                  <c:v>392.13</c:v>
                </c:pt>
                <c:pt idx="3484">
                  <c:v>391.95</c:v>
                </c:pt>
                <c:pt idx="3485">
                  <c:v>391.77</c:v>
                </c:pt>
                <c:pt idx="3486">
                  <c:v>391.5</c:v>
                </c:pt>
                <c:pt idx="3487">
                  <c:v>391.32</c:v>
                </c:pt>
                <c:pt idx="3488">
                  <c:v>391.23</c:v>
                </c:pt>
                <c:pt idx="3489">
                  <c:v>391.05</c:v>
                </c:pt>
                <c:pt idx="3490">
                  <c:v>390.96000000000004</c:v>
                </c:pt>
                <c:pt idx="3491">
                  <c:v>390.87</c:v>
                </c:pt>
                <c:pt idx="3492">
                  <c:v>390.69</c:v>
                </c:pt>
                <c:pt idx="3493">
                  <c:v>390.69</c:v>
                </c:pt>
                <c:pt idx="3494">
                  <c:v>390.51</c:v>
                </c:pt>
                <c:pt idx="3495">
                  <c:v>390.41999999999996</c:v>
                </c:pt>
                <c:pt idx="3496">
                  <c:v>390.33</c:v>
                </c:pt>
                <c:pt idx="3497">
                  <c:v>390.24</c:v>
                </c:pt>
                <c:pt idx="3498">
                  <c:v>390.24</c:v>
                </c:pt>
                <c:pt idx="3499">
                  <c:v>390.15</c:v>
                </c:pt>
                <c:pt idx="3500">
                  <c:v>390.15</c:v>
                </c:pt>
                <c:pt idx="3501">
                  <c:v>390.06</c:v>
                </c:pt>
                <c:pt idx="3502">
                  <c:v>389.97</c:v>
                </c:pt>
                <c:pt idx="3503">
                  <c:v>389.97</c:v>
                </c:pt>
                <c:pt idx="3504">
                  <c:v>389.97</c:v>
                </c:pt>
                <c:pt idx="3505">
                  <c:v>389.97</c:v>
                </c:pt>
                <c:pt idx="3506">
                  <c:v>389.88</c:v>
                </c:pt>
                <c:pt idx="3507">
                  <c:v>389.97</c:v>
                </c:pt>
                <c:pt idx="3508">
                  <c:v>389.78999999999996</c:v>
                </c:pt>
                <c:pt idx="3509">
                  <c:v>389.88</c:v>
                </c:pt>
                <c:pt idx="3510">
                  <c:v>389.88</c:v>
                </c:pt>
                <c:pt idx="3511">
                  <c:v>389.88</c:v>
                </c:pt>
                <c:pt idx="3512">
                  <c:v>389.88</c:v>
                </c:pt>
                <c:pt idx="3513">
                  <c:v>389.97</c:v>
                </c:pt>
                <c:pt idx="3514">
                  <c:v>390.06</c:v>
                </c:pt>
                <c:pt idx="3515">
                  <c:v>390.06</c:v>
                </c:pt>
                <c:pt idx="3516">
                  <c:v>390.06</c:v>
                </c:pt>
                <c:pt idx="3517">
                  <c:v>390.15</c:v>
                </c:pt>
                <c:pt idx="3518">
                  <c:v>390.15</c:v>
                </c:pt>
                <c:pt idx="3519">
                  <c:v>390.15</c:v>
                </c:pt>
                <c:pt idx="3520">
                  <c:v>390.24</c:v>
                </c:pt>
                <c:pt idx="3521">
                  <c:v>390.24</c:v>
                </c:pt>
                <c:pt idx="3522">
                  <c:v>390.33000000000004</c:v>
                </c:pt>
                <c:pt idx="3523">
                  <c:v>390.42</c:v>
                </c:pt>
                <c:pt idx="3524">
                  <c:v>390.42</c:v>
                </c:pt>
                <c:pt idx="3525">
                  <c:v>390.51</c:v>
                </c:pt>
                <c:pt idx="3526">
                  <c:v>390.51</c:v>
                </c:pt>
                <c:pt idx="3527">
                  <c:v>390.6</c:v>
                </c:pt>
                <c:pt idx="3528">
                  <c:v>390.6</c:v>
                </c:pt>
                <c:pt idx="3529">
                  <c:v>390.78</c:v>
                </c:pt>
                <c:pt idx="3530">
                  <c:v>390.87</c:v>
                </c:pt>
                <c:pt idx="3531">
                  <c:v>390.96</c:v>
                </c:pt>
                <c:pt idx="3532">
                  <c:v>391.04999999999995</c:v>
                </c:pt>
                <c:pt idx="3533">
                  <c:v>391.14</c:v>
                </c:pt>
                <c:pt idx="3534">
                  <c:v>391.14</c:v>
                </c:pt>
                <c:pt idx="3535">
                  <c:v>391.32</c:v>
                </c:pt>
                <c:pt idx="3536">
                  <c:v>391.32</c:v>
                </c:pt>
                <c:pt idx="3537">
                  <c:v>391.5</c:v>
                </c:pt>
                <c:pt idx="3538">
                  <c:v>391.59000000000003</c:v>
                </c:pt>
                <c:pt idx="3539">
                  <c:v>391.68</c:v>
                </c:pt>
                <c:pt idx="3540">
                  <c:v>391.68</c:v>
                </c:pt>
                <c:pt idx="3541">
                  <c:v>391.86</c:v>
                </c:pt>
                <c:pt idx="3542">
                  <c:v>392.03999999999996</c:v>
                </c:pt>
                <c:pt idx="3543">
                  <c:v>392.13</c:v>
                </c:pt>
                <c:pt idx="3544">
                  <c:v>392.22</c:v>
                </c:pt>
                <c:pt idx="3545">
                  <c:v>392.31</c:v>
                </c:pt>
                <c:pt idx="3546">
                  <c:v>392.4</c:v>
                </c:pt>
                <c:pt idx="3547">
                  <c:v>392.58000000000004</c:v>
                </c:pt>
                <c:pt idx="3548">
                  <c:v>392.67</c:v>
                </c:pt>
                <c:pt idx="3549">
                  <c:v>392.85</c:v>
                </c:pt>
                <c:pt idx="3550">
                  <c:v>392.94</c:v>
                </c:pt>
                <c:pt idx="3551">
                  <c:v>393.03</c:v>
                </c:pt>
                <c:pt idx="3552">
                  <c:v>393.21</c:v>
                </c:pt>
                <c:pt idx="3553">
                  <c:v>393.29999999999995</c:v>
                </c:pt>
                <c:pt idx="3554">
                  <c:v>393.48</c:v>
                </c:pt>
                <c:pt idx="3555">
                  <c:v>393.48</c:v>
                </c:pt>
                <c:pt idx="3556">
                  <c:v>393.65999999999997</c:v>
                </c:pt>
                <c:pt idx="3557">
                  <c:v>393.84000000000003</c:v>
                </c:pt>
                <c:pt idx="3558">
                  <c:v>393.93</c:v>
                </c:pt>
                <c:pt idx="3559">
                  <c:v>394.11</c:v>
                </c:pt>
                <c:pt idx="3560">
                  <c:v>394.20000000000005</c:v>
                </c:pt>
                <c:pt idx="3561">
                  <c:v>394.38</c:v>
                </c:pt>
                <c:pt idx="3562">
                  <c:v>394.47</c:v>
                </c:pt>
                <c:pt idx="3563">
                  <c:v>394.65</c:v>
                </c:pt>
                <c:pt idx="3564">
                  <c:v>394.83000000000004</c:v>
                </c:pt>
                <c:pt idx="3565">
                  <c:v>394.92</c:v>
                </c:pt>
                <c:pt idx="3566">
                  <c:v>395.1</c:v>
                </c:pt>
                <c:pt idx="3567">
                  <c:v>395.19</c:v>
                </c:pt>
                <c:pt idx="3568">
                  <c:v>395.37</c:v>
                </c:pt>
                <c:pt idx="3569">
                  <c:v>395.54999999999995</c:v>
                </c:pt>
                <c:pt idx="3570">
                  <c:v>395.73</c:v>
                </c:pt>
                <c:pt idx="3571">
                  <c:v>395.90999999999997</c:v>
                </c:pt>
                <c:pt idx="3572">
                  <c:v>395.90999999999997</c:v>
                </c:pt>
                <c:pt idx="3573">
                  <c:v>396.18</c:v>
                </c:pt>
                <c:pt idx="3574">
                  <c:v>396.27</c:v>
                </c:pt>
                <c:pt idx="3575">
                  <c:v>396.45000000000005</c:v>
                </c:pt>
                <c:pt idx="3576">
                  <c:v>396.54</c:v>
                </c:pt>
                <c:pt idx="3577">
                  <c:v>396.72</c:v>
                </c:pt>
                <c:pt idx="3578">
                  <c:v>396.99</c:v>
                </c:pt>
                <c:pt idx="3579">
                  <c:v>397.08</c:v>
                </c:pt>
                <c:pt idx="3580">
                  <c:v>397.26</c:v>
                </c:pt>
                <c:pt idx="3581">
                  <c:v>397.44</c:v>
                </c:pt>
                <c:pt idx="3582">
                  <c:v>397.62</c:v>
                </c:pt>
                <c:pt idx="3583">
                  <c:v>397.71000000000004</c:v>
                </c:pt>
                <c:pt idx="3584">
                  <c:v>397.89</c:v>
                </c:pt>
                <c:pt idx="3585">
                  <c:v>398.07</c:v>
                </c:pt>
                <c:pt idx="3586">
                  <c:v>398.25</c:v>
                </c:pt>
                <c:pt idx="3587">
                  <c:v>398.34000000000003</c:v>
                </c:pt>
                <c:pt idx="3588">
                  <c:v>398.61</c:v>
                </c:pt>
                <c:pt idx="3589">
                  <c:v>398.7</c:v>
                </c:pt>
                <c:pt idx="3590">
                  <c:v>398.97</c:v>
                </c:pt>
                <c:pt idx="3591">
                  <c:v>399.06</c:v>
                </c:pt>
                <c:pt idx="3592">
                  <c:v>399.24</c:v>
                </c:pt>
                <c:pt idx="3593">
                  <c:v>399.41999999999996</c:v>
                </c:pt>
                <c:pt idx="3594">
                  <c:v>399.6</c:v>
                </c:pt>
                <c:pt idx="3595">
                  <c:v>399.69</c:v>
                </c:pt>
                <c:pt idx="3596">
                  <c:v>399.96000000000004</c:v>
                </c:pt>
                <c:pt idx="3597">
                  <c:v>400.14</c:v>
                </c:pt>
                <c:pt idx="3598">
                  <c:v>400.32000000000005</c:v>
                </c:pt>
                <c:pt idx="3599">
                  <c:v>400.40999999999997</c:v>
                </c:pt>
                <c:pt idx="3600">
                  <c:v>400.5</c:v>
                </c:pt>
                <c:pt idx="3601">
                  <c:v>400.77</c:v>
                </c:pt>
                <c:pt idx="3602">
                  <c:v>400.86</c:v>
                </c:pt>
                <c:pt idx="3603">
                  <c:v>400.95</c:v>
                </c:pt>
                <c:pt idx="3604">
                  <c:v>401.03999999999996</c:v>
                </c:pt>
                <c:pt idx="3605">
                  <c:v>401.13</c:v>
                </c:pt>
                <c:pt idx="3606">
                  <c:v>401.13</c:v>
                </c:pt>
                <c:pt idx="3607">
                  <c:v>401.31</c:v>
                </c:pt>
                <c:pt idx="3608">
                  <c:v>401.31</c:v>
                </c:pt>
                <c:pt idx="3609">
                  <c:v>401.31</c:v>
                </c:pt>
                <c:pt idx="3610">
                  <c:v>401.31</c:v>
                </c:pt>
                <c:pt idx="3611">
                  <c:v>401.31</c:v>
                </c:pt>
                <c:pt idx="3612">
                  <c:v>401.31</c:v>
                </c:pt>
                <c:pt idx="3613">
                  <c:v>401.4</c:v>
                </c:pt>
                <c:pt idx="3614">
                  <c:v>401.4</c:v>
                </c:pt>
                <c:pt idx="3615">
                  <c:v>401.22</c:v>
                </c:pt>
                <c:pt idx="3616">
                  <c:v>401.22</c:v>
                </c:pt>
                <c:pt idx="3617">
                  <c:v>401.13</c:v>
                </c:pt>
                <c:pt idx="3618">
                  <c:v>401.03999999999996</c:v>
                </c:pt>
                <c:pt idx="3619">
                  <c:v>401.03999999999996</c:v>
                </c:pt>
                <c:pt idx="3620">
                  <c:v>400.95</c:v>
                </c:pt>
                <c:pt idx="3621">
                  <c:v>400.77</c:v>
                </c:pt>
                <c:pt idx="3622">
                  <c:v>400.86</c:v>
                </c:pt>
                <c:pt idx="3623">
                  <c:v>400.59000000000003</c:v>
                </c:pt>
                <c:pt idx="3624">
                  <c:v>400.5</c:v>
                </c:pt>
                <c:pt idx="3625">
                  <c:v>400.40999999999997</c:v>
                </c:pt>
                <c:pt idx="3626">
                  <c:v>400.23</c:v>
                </c:pt>
                <c:pt idx="3627">
                  <c:v>400.14</c:v>
                </c:pt>
                <c:pt idx="3628">
                  <c:v>400.05</c:v>
                </c:pt>
                <c:pt idx="3629">
                  <c:v>399.78</c:v>
                </c:pt>
                <c:pt idx="3630">
                  <c:v>399.69</c:v>
                </c:pt>
                <c:pt idx="3631">
                  <c:v>399.51</c:v>
                </c:pt>
                <c:pt idx="3632">
                  <c:v>399.24</c:v>
                </c:pt>
                <c:pt idx="3633">
                  <c:v>399.24</c:v>
                </c:pt>
                <c:pt idx="3634">
                  <c:v>399.15</c:v>
                </c:pt>
                <c:pt idx="3635">
                  <c:v>398.88</c:v>
                </c:pt>
                <c:pt idx="3636">
                  <c:v>398.7</c:v>
                </c:pt>
                <c:pt idx="3637">
                  <c:v>398.43</c:v>
                </c:pt>
                <c:pt idx="3638">
                  <c:v>398.43</c:v>
                </c:pt>
                <c:pt idx="3639">
                  <c:v>398.15999999999997</c:v>
                </c:pt>
                <c:pt idx="3640">
                  <c:v>397.98</c:v>
                </c:pt>
                <c:pt idx="3641">
                  <c:v>397.71000000000004</c:v>
                </c:pt>
                <c:pt idx="3642">
                  <c:v>397.62</c:v>
                </c:pt>
                <c:pt idx="3643">
                  <c:v>397.26</c:v>
                </c:pt>
                <c:pt idx="3644">
                  <c:v>397.08000000000004</c:v>
                </c:pt>
                <c:pt idx="3645">
                  <c:v>396.9</c:v>
                </c:pt>
                <c:pt idx="3646">
                  <c:v>396.72</c:v>
                </c:pt>
                <c:pt idx="3647">
                  <c:v>396.45</c:v>
                </c:pt>
                <c:pt idx="3648">
                  <c:v>396.27</c:v>
                </c:pt>
                <c:pt idx="3649">
                  <c:v>396</c:v>
                </c:pt>
                <c:pt idx="3650">
                  <c:v>395.82000000000005</c:v>
                </c:pt>
                <c:pt idx="3651">
                  <c:v>395.64</c:v>
                </c:pt>
                <c:pt idx="3652">
                  <c:v>395.28</c:v>
                </c:pt>
                <c:pt idx="3653">
                  <c:v>395.1</c:v>
                </c:pt>
                <c:pt idx="3654">
                  <c:v>394.92</c:v>
                </c:pt>
                <c:pt idx="3655">
                  <c:v>394.65</c:v>
                </c:pt>
                <c:pt idx="3656">
                  <c:v>394.47</c:v>
                </c:pt>
                <c:pt idx="3657">
                  <c:v>394.11</c:v>
                </c:pt>
                <c:pt idx="3658">
                  <c:v>393.84000000000003</c:v>
                </c:pt>
                <c:pt idx="3659">
                  <c:v>393.65999999999997</c:v>
                </c:pt>
                <c:pt idx="3660">
                  <c:v>393.39</c:v>
                </c:pt>
                <c:pt idx="3661">
                  <c:v>393.12</c:v>
                </c:pt>
                <c:pt idx="3662">
                  <c:v>392.94</c:v>
                </c:pt>
                <c:pt idx="3663">
                  <c:v>392.76</c:v>
                </c:pt>
                <c:pt idx="3664">
                  <c:v>392.49</c:v>
                </c:pt>
                <c:pt idx="3665">
                  <c:v>392.31</c:v>
                </c:pt>
                <c:pt idx="3666">
                  <c:v>392.22</c:v>
                </c:pt>
                <c:pt idx="3667">
                  <c:v>391.95</c:v>
                </c:pt>
                <c:pt idx="3668">
                  <c:v>391.77</c:v>
                </c:pt>
                <c:pt idx="3669">
                  <c:v>391.59000000000003</c:v>
                </c:pt>
                <c:pt idx="3670">
                  <c:v>391.5</c:v>
                </c:pt>
                <c:pt idx="3671">
                  <c:v>391.40999999999997</c:v>
                </c:pt>
                <c:pt idx="3672">
                  <c:v>391.23</c:v>
                </c:pt>
                <c:pt idx="3673">
                  <c:v>391.14</c:v>
                </c:pt>
                <c:pt idx="3674">
                  <c:v>391.05</c:v>
                </c:pt>
                <c:pt idx="3675">
                  <c:v>390.96000000000004</c:v>
                </c:pt>
                <c:pt idx="3676">
                  <c:v>390.96000000000004</c:v>
                </c:pt>
                <c:pt idx="3677">
                  <c:v>390.78</c:v>
                </c:pt>
                <c:pt idx="3678">
                  <c:v>390.78</c:v>
                </c:pt>
                <c:pt idx="3679">
                  <c:v>390.6</c:v>
                </c:pt>
                <c:pt idx="3680">
                  <c:v>390.69</c:v>
                </c:pt>
                <c:pt idx="3681">
                  <c:v>390.6</c:v>
                </c:pt>
                <c:pt idx="3682">
                  <c:v>390.6</c:v>
                </c:pt>
                <c:pt idx="3683">
                  <c:v>390.6</c:v>
                </c:pt>
                <c:pt idx="3684">
                  <c:v>390.6</c:v>
                </c:pt>
                <c:pt idx="3685">
                  <c:v>390.6</c:v>
                </c:pt>
                <c:pt idx="3686">
                  <c:v>390.51</c:v>
                </c:pt>
                <c:pt idx="3687">
                  <c:v>390.51</c:v>
                </c:pt>
                <c:pt idx="3688">
                  <c:v>390.6</c:v>
                </c:pt>
                <c:pt idx="3689">
                  <c:v>390.6</c:v>
                </c:pt>
                <c:pt idx="3690">
                  <c:v>390.6</c:v>
                </c:pt>
                <c:pt idx="3691">
                  <c:v>390.6</c:v>
                </c:pt>
                <c:pt idx="3692">
                  <c:v>390.6</c:v>
                </c:pt>
                <c:pt idx="3693">
                  <c:v>390.69</c:v>
                </c:pt>
                <c:pt idx="3694">
                  <c:v>390.69</c:v>
                </c:pt>
                <c:pt idx="3695">
                  <c:v>390.78</c:v>
                </c:pt>
                <c:pt idx="3696">
                  <c:v>390.78</c:v>
                </c:pt>
                <c:pt idx="3697">
                  <c:v>390.87</c:v>
                </c:pt>
                <c:pt idx="3698">
                  <c:v>390.87</c:v>
                </c:pt>
                <c:pt idx="3699">
                  <c:v>390.96000000000004</c:v>
                </c:pt>
                <c:pt idx="3700">
                  <c:v>390.96000000000004</c:v>
                </c:pt>
                <c:pt idx="3701">
                  <c:v>391.04999999999995</c:v>
                </c:pt>
                <c:pt idx="3702">
                  <c:v>391.23</c:v>
                </c:pt>
                <c:pt idx="3703">
                  <c:v>391.23</c:v>
                </c:pt>
                <c:pt idx="3704">
                  <c:v>391.23</c:v>
                </c:pt>
                <c:pt idx="3705">
                  <c:v>391.32</c:v>
                </c:pt>
                <c:pt idx="3706">
                  <c:v>391.40999999999997</c:v>
                </c:pt>
                <c:pt idx="3707">
                  <c:v>391.59000000000003</c:v>
                </c:pt>
                <c:pt idx="3708">
                  <c:v>391.5</c:v>
                </c:pt>
                <c:pt idx="3709">
                  <c:v>391.68</c:v>
                </c:pt>
                <c:pt idx="3710">
                  <c:v>391.77</c:v>
                </c:pt>
                <c:pt idx="3711">
                  <c:v>391.86</c:v>
                </c:pt>
                <c:pt idx="3712">
                  <c:v>391.95000000000005</c:v>
                </c:pt>
                <c:pt idx="3713">
                  <c:v>392.03999999999996</c:v>
                </c:pt>
                <c:pt idx="3714">
                  <c:v>392.22</c:v>
                </c:pt>
                <c:pt idx="3715">
                  <c:v>392.22</c:v>
                </c:pt>
                <c:pt idx="3716">
                  <c:v>392.4</c:v>
                </c:pt>
                <c:pt idx="3717">
                  <c:v>392.4</c:v>
                </c:pt>
                <c:pt idx="3718">
                  <c:v>392.49</c:v>
                </c:pt>
                <c:pt idx="3719">
                  <c:v>392.66999999999996</c:v>
                </c:pt>
                <c:pt idx="3720">
                  <c:v>392.85</c:v>
                </c:pt>
                <c:pt idx="3721">
                  <c:v>392.94</c:v>
                </c:pt>
                <c:pt idx="3722">
                  <c:v>393.03</c:v>
                </c:pt>
                <c:pt idx="3723">
                  <c:v>393.12</c:v>
                </c:pt>
                <c:pt idx="3724">
                  <c:v>393.29999999999995</c:v>
                </c:pt>
                <c:pt idx="3725">
                  <c:v>393.39</c:v>
                </c:pt>
                <c:pt idx="3726">
                  <c:v>393.65999999999997</c:v>
                </c:pt>
                <c:pt idx="3727">
                  <c:v>393.65999999999997</c:v>
                </c:pt>
                <c:pt idx="3728">
                  <c:v>393.75</c:v>
                </c:pt>
                <c:pt idx="3729">
                  <c:v>393.84000000000003</c:v>
                </c:pt>
                <c:pt idx="3730">
                  <c:v>394.02</c:v>
                </c:pt>
                <c:pt idx="3731">
                  <c:v>394.20000000000005</c:v>
                </c:pt>
                <c:pt idx="3732">
                  <c:v>394.38</c:v>
                </c:pt>
                <c:pt idx="3733">
                  <c:v>394.47</c:v>
                </c:pt>
                <c:pt idx="3734">
                  <c:v>394.65</c:v>
                </c:pt>
                <c:pt idx="3735">
                  <c:v>394.74</c:v>
                </c:pt>
                <c:pt idx="3736">
                  <c:v>394.91999999999996</c:v>
                </c:pt>
                <c:pt idx="3737">
                  <c:v>395.1</c:v>
                </c:pt>
                <c:pt idx="3738">
                  <c:v>395.19</c:v>
                </c:pt>
                <c:pt idx="3739">
                  <c:v>395.37</c:v>
                </c:pt>
                <c:pt idx="3740">
                  <c:v>395.64</c:v>
                </c:pt>
                <c:pt idx="3741">
                  <c:v>395.73</c:v>
                </c:pt>
                <c:pt idx="3742">
                  <c:v>395.82</c:v>
                </c:pt>
                <c:pt idx="3743">
                  <c:v>396.09000000000003</c:v>
                </c:pt>
                <c:pt idx="3744">
                  <c:v>396.18</c:v>
                </c:pt>
                <c:pt idx="3745">
                  <c:v>396.36</c:v>
                </c:pt>
                <c:pt idx="3746">
                  <c:v>396.45000000000005</c:v>
                </c:pt>
                <c:pt idx="3747">
                  <c:v>396.72</c:v>
                </c:pt>
                <c:pt idx="3748">
                  <c:v>396.80999999999995</c:v>
                </c:pt>
                <c:pt idx="3749">
                  <c:v>396.99</c:v>
                </c:pt>
                <c:pt idx="3750">
                  <c:v>397.26</c:v>
                </c:pt>
                <c:pt idx="3751">
                  <c:v>397.26</c:v>
                </c:pt>
                <c:pt idx="3752">
                  <c:v>397.53</c:v>
                </c:pt>
                <c:pt idx="3753">
                  <c:v>397.71000000000004</c:v>
                </c:pt>
                <c:pt idx="3754">
                  <c:v>397.8</c:v>
                </c:pt>
                <c:pt idx="3755">
                  <c:v>398.07000000000005</c:v>
                </c:pt>
                <c:pt idx="3756">
                  <c:v>398.25</c:v>
                </c:pt>
                <c:pt idx="3757">
                  <c:v>398.43</c:v>
                </c:pt>
                <c:pt idx="3758">
                  <c:v>398.61</c:v>
                </c:pt>
                <c:pt idx="3759">
                  <c:v>398.7</c:v>
                </c:pt>
                <c:pt idx="3760">
                  <c:v>398.88</c:v>
                </c:pt>
                <c:pt idx="3761">
                  <c:v>399.15</c:v>
                </c:pt>
                <c:pt idx="3762">
                  <c:v>399.24</c:v>
                </c:pt>
                <c:pt idx="3763">
                  <c:v>399.51</c:v>
                </c:pt>
                <c:pt idx="3764">
                  <c:v>399.69</c:v>
                </c:pt>
                <c:pt idx="3765">
                  <c:v>399.78</c:v>
                </c:pt>
                <c:pt idx="3766">
                  <c:v>399.96000000000004</c:v>
                </c:pt>
                <c:pt idx="3767">
                  <c:v>400.14</c:v>
                </c:pt>
                <c:pt idx="3768">
                  <c:v>400.41</c:v>
                </c:pt>
                <c:pt idx="3769">
                  <c:v>400.5</c:v>
                </c:pt>
                <c:pt idx="3770">
                  <c:v>400.67999999999995</c:v>
                </c:pt>
                <c:pt idx="3771">
                  <c:v>400.86</c:v>
                </c:pt>
                <c:pt idx="3772">
                  <c:v>401.03999999999996</c:v>
                </c:pt>
                <c:pt idx="3773">
                  <c:v>401.13</c:v>
                </c:pt>
                <c:pt idx="3774">
                  <c:v>401.4</c:v>
                </c:pt>
                <c:pt idx="3775">
                  <c:v>401.49</c:v>
                </c:pt>
                <c:pt idx="3776">
                  <c:v>401.49</c:v>
                </c:pt>
                <c:pt idx="3777">
                  <c:v>401.67</c:v>
                </c:pt>
                <c:pt idx="3778">
                  <c:v>401.67</c:v>
                </c:pt>
                <c:pt idx="3779">
                  <c:v>401.67</c:v>
                </c:pt>
                <c:pt idx="3780">
                  <c:v>401.85</c:v>
                </c:pt>
                <c:pt idx="3781">
                  <c:v>401.85</c:v>
                </c:pt>
                <c:pt idx="3782">
                  <c:v>401.85</c:v>
                </c:pt>
                <c:pt idx="3783">
                  <c:v>401.85</c:v>
                </c:pt>
                <c:pt idx="3784">
                  <c:v>401.76</c:v>
                </c:pt>
                <c:pt idx="3785">
                  <c:v>401.76</c:v>
                </c:pt>
                <c:pt idx="3786">
                  <c:v>401.76</c:v>
                </c:pt>
                <c:pt idx="3787">
                  <c:v>401.76</c:v>
                </c:pt>
                <c:pt idx="3788">
                  <c:v>401.67</c:v>
                </c:pt>
                <c:pt idx="3789">
                  <c:v>401.67</c:v>
                </c:pt>
                <c:pt idx="3790">
                  <c:v>401.58000000000004</c:v>
                </c:pt>
                <c:pt idx="3791">
                  <c:v>401.4</c:v>
                </c:pt>
                <c:pt idx="3792">
                  <c:v>401.4</c:v>
                </c:pt>
                <c:pt idx="3793">
                  <c:v>401.22</c:v>
                </c:pt>
                <c:pt idx="3794">
                  <c:v>401.13</c:v>
                </c:pt>
                <c:pt idx="3795">
                  <c:v>401.03999999999996</c:v>
                </c:pt>
                <c:pt idx="3796">
                  <c:v>400.95</c:v>
                </c:pt>
                <c:pt idx="3797">
                  <c:v>400.77</c:v>
                </c:pt>
                <c:pt idx="3798">
                  <c:v>400.77</c:v>
                </c:pt>
                <c:pt idx="3799">
                  <c:v>400.59000000000003</c:v>
                </c:pt>
                <c:pt idx="3800">
                  <c:v>400.5</c:v>
                </c:pt>
                <c:pt idx="3801">
                  <c:v>400.23</c:v>
                </c:pt>
                <c:pt idx="3802">
                  <c:v>400.23</c:v>
                </c:pt>
                <c:pt idx="3803">
                  <c:v>399.96</c:v>
                </c:pt>
                <c:pt idx="3804">
                  <c:v>399.78</c:v>
                </c:pt>
                <c:pt idx="3805">
                  <c:v>399.69000000000005</c:v>
                </c:pt>
                <c:pt idx="3806">
                  <c:v>399.51</c:v>
                </c:pt>
                <c:pt idx="3807">
                  <c:v>399.24</c:v>
                </c:pt>
                <c:pt idx="3808">
                  <c:v>399.06</c:v>
                </c:pt>
                <c:pt idx="3809">
                  <c:v>398.97</c:v>
                </c:pt>
                <c:pt idx="3810">
                  <c:v>398.7</c:v>
                </c:pt>
                <c:pt idx="3811">
                  <c:v>398.52</c:v>
                </c:pt>
                <c:pt idx="3812">
                  <c:v>398.34000000000003</c:v>
                </c:pt>
                <c:pt idx="3813">
                  <c:v>398.15999999999997</c:v>
                </c:pt>
                <c:pt idx="3814">
                  <c:v>397.98</c:v>
                </c:pt>
                <c:pt idx="3815">
                  <c:v>397.71</c:v>
                </c:pt>
                <c:pt idx="3816">
                  <c:v>397.44</c:v>
                </c:pt>
                <c:pt idx="3817">
                  <c:v>397.26</c:v>
                </c:pt>
                <c:pt idx="3818">
                  <c:v>397.08000000000004</c:v>
                </c:pt>
                <c:pt idx="3819">
                  <c:v>396.99</c:v>
                </c:pt>
                <c:pt idx="3820">
                  <c:v>396.63</c:v>
                </c:pt>
                <c:pt idx="3821">
                  <c:v>396.36</c:v>
                </c:pt>
                <c:pt idx="3822">
                  <c:v>396.09000000000003</c:v>
                </c:pt>
                <c:pt idx="3823">
                  <c:v>396</c:v>
                </c:pt>
                <c:pt idx="3824">
                  <c:v>395.64</c:v>
                </c:pt>
                <c:pt idx="3825">
                  <c:v>395.55</c:v>
                </c:pt>
                <c:pt idx="3826">
                  <c:v>395.19</c:v>
                </c:pt>
                <c:pt idx="3827">
                  <c:v>395.01</c:v>
                </c:pt>
                <c:pt idx="3828">
                  <c:v>394.74</c:v>
                </c:pt>
                <c:pt idx="3829">
                  <c:v>394.47</c:v>
                </c:pt>
                <c:pt idx="3830">
                  <c:v>394.2</c:v>
                </c:pt>
                <c:pt idx="3831">
                  <c:v>394.02</c:v>
                </c:pt>
                <c:pt idx="3832">
                  <c:v>393.75</c:v>
                </c:pt>
                <c:pt idx="3833">
                  <c:v>393.48</c:v>
                </c:pt>
                <c:pt idx="3834">
                  <c:v>393.21000000000004</c:v>
                </c:pt>
                <c:pt idx="3835">
                  <c:v>393.03</c:v>
                </c:pt>
                <c:pt idx="3836">
                  <c:v>392.85</c:v>
                </c:pt>
                <c:pt idx="3837">
                  <c:v>392.58</c:v>
                </c:pt>
                <c:pt idx="3838">
                  <c:v>392.4</c:v>
                </c:pt>
                <c:pt idx="3839">
                  <c:v>392.13</c:v>
                </c:pt>
                <c:pt idx="3840">
                  <c:v>391.95</c:v>
                </c:pt>
                <c:pt idx="3841">
                  <c:v>391.77</c:v>
                </c:pt>
                <c:pt idx="3842">
                  <c:v>391.68</c:v>
                </c:pt>
                <c:pt idx="3843">
                  <c:v>391.5</c:v>
                </c:pt>
                <c:pt idx="3844">
                  <c:v>391.40999999999997</c:v>
                </c:pt>
                <c:pt idx="3845">
                  <c:v>391.23</c:v>
                </c:pt>
                <c:pt idx="3846">
                  <c:v>391.23</c:v>
                </c:pt>
                <c:pt idx="3847">
                  <c:v>391.05</c:v>
                </c:pt>
                <c:pt idx="3848">
                  <c:v>391.05</c:v>
                </c:pt>
                <c:pt idx="3849">
                  <c:v>390.87</c:v>
                </c:pt>
                <c:pt idx="3850">
                  <c:v>390.78</c:v>
                </c:pt>
                <c:pt idx="3851">
                  <c:v>390.78</c:v>
                </c:pt>
                <c:pt idx="3852">
                  <c:v>390.69</c:v>
                </c:pt>
                <c:pt idx="3853">
                  <c:v>390.69</c:v>
                </c:pt>
                <c:pt idx="3854">
                  <c:v>390.69</c:v>
                </c:pt>
                <c:pt idx="3855">
                  <c:v>390.51</c:v>
                </c:pt>
                <c:pt idx="3856">
                  <c:v>390.51</c:v>
                </c:pt>
                <c:pt idx="3857">
                  <c:v>390.51</c:v>
                </c:pt>
                <c:pt idx="3858">
                  <c:v>390.51</c:v>
                </c:pt>
                <c:pt idx="3859">
                  <c:v>390.51</c:v>
                </c:pt>
                <c:pt idx="3860">
                  <c:v>390.41999999999996</c:v>
                </c:pt>
                <c:pt idx="3861">
                  <c:v>390.51</c:v>
                </c:pt>
                <c:pt idx="3862">
                  <c:v>390.51</c:v>
                </c:pt>
                <c:pt idx="3863">
                  <c:v>390.6</c:v>
                </c:pt>
                <c:pt idx="3864">
                  <c:v>390.6</c:v>
                </c:pt>
                <c:pt idx="3865">
                  <c:v>390.6</c:v>
                </c:pt>
                <c:pt idx="3866">
                  <c:v>390.6</c:v>
                </c:pt>
                <c:pt idx="3867">
                  <c:v>390.69</c:v>
                </c:pt>
                <c:pt idx="3868">
                  <c:v>390.69</c:v>
                </c:pt>
                <c:pt idx="3869">
                  <c:v>390.78</c:v>
                </c:pt>
                <c:pt idx="3870">
                  <c:v>390.78</c:v>
                </c:pt>
                <c:pt idx="3871">
                  <c:v>390.78</c:v>
                </c:pt>
                <c:pt idx="3872">
                  <c:v>390.87</c:v>
                </c:pt>
                <c:pt idx="3873">
                  <c:v>390.96000000000004</c:v>
                </c:pt>
                <c:pt idx="3874">
                  <c:v>390.96000000000004</c:v>
                </c:pt>
                <c:pt idx="3875">
                  <c:v>391.04999999999995</c:v>
                </c:pt>
                <c:pt idx="3876">
                  <c:v>391.14</c:v>
                </c:pt>
                <c:pt idx="3877">
                  <c:v>391.14</c:v>
                </c:pt>
                <c:pt idx="3878">
                  <c:v>391.32</c:v>
                </c:pt>
                <c:pt idx="3879">
                  <c:v>391.32</c:v>
                </c:pt>
                <c:pt idx="3880">
                  <c:v>391.40999999999997</c:v>
                </c:pt>
                <c:pt idx="3881">
                  <c:v>391.40999999999997</c:v>
                </c:pt>
                <c:pt idx="3882">
                  <c:v>391.59000000000003</c:v>
                </c:pt>
                <c:pt idx="3883">
                  <c:v>391.68</c:v>
                </c:pt>
                <c:pt idx="3884">
                  <c:v>391.77</c:v>
                </c:pt>
                <c:pt idx="3885">
                  <c:v>391.86</c:v>
                </c:pt>
                <c:pt idx="3886">
                  <c:v>391.95000000000005</c:v>
                </c:pt>
                <c:pt idx="3887">
                  <c:v>392.13</c:v>
                </c:pt>
                <c:pt idx="3888">
                  <c:v>392.22</c:v>
                </c:pt>
                <c:pt idx="3889">
                  <c:v>392.31</c:v>
                </c:pt>
                <c:pt idx="3890">
                  <c:v>392.4</c:v>
                </c:pt>
                <c:pt idx="3891">
                  <c:v>392.58</c:v>
                </c:pt>
                <c:pt idx="3892">
                  <c:v>392.66999999999996</c:v>
                </c:pt>
                <c:pt idx="3893">
                  <c:v>392.76</c:v>
                </c:pt>
                <c:pt idx="3894">
                  <c:v>392.94</c:v>
                </c:pt>
                <c:pt idx="3895">
                  <c:v>393.03</c:v>
                </c:pt>
                <c:pt idx="3896">
                  <c:v>393.12</c:v>
                </c:pt>
                <c:pt idx="3897">
                  <c:v>393.29999999999995</c:v>
                </c:pt>
                <c:pt idx="3898">
                  <c:v>393.39</c:v>
                </c:pt>
                <c:pt idx="3899">
                  <c:v>393.57</c:v>
                </c:pt>
                <c:pt idx="3900">
                  <c:v>393.75</c:v>
                </c:pt>
                <c:pt idx="3901">
                  <c:v>393.84000000000003</c:v>
                </c:pt>
                <c:pt idx="3902">
                  <c:v>393.93</c:v>
                </c:pt>
                <c:pt idx="3903">
                  <c:v>394.11</c:v>
                </c:pt>
                <c:pt idx="3904">
                  <c:v>394.29</c:v>
                </c:pt>
                <c:pt idx="3905">
                  <c:v>394.38</c:v>
                </c:pt>
                <c:pt idx="3906">
                  <c:v>394.47</c:v>
                </c:pt>
                <c:pt idx="3907">
                  <c:v>394.65</c:v>
                </c:pt>
                <c:pt idx="3908">
                  <c:v>394.83</c:v>
                </c:pt>
                <c:pt idx="3909">
                  <c:v>395.01</c:v>
                </c:pt>
                <c:pt idx="3910">
                  <c:v>395.1</c:v>
                </c:pt>
                <c:pt idx="3911">
                  <c:v>395.28</c:v>
                </c:pt>
                <c:pt idx="3912">
                  <c:v>395.37</c:v>
                </c:pt>
                <c:pt idx="3913">
                  <c:v>395.55</c:v>
                </c:pt>
                <c:pt idx="3914">
                  <c:v>395.82</c:v>
                </c:pt>
                <c:pt idx="3915">
                  <c:v>395.90999999999997</c:v>
                </c:pt>
                <c:pt idx="3916">
                  <c:v>396</c:v>
                </c:pt>
                <c:pt idx="3917">
                  <c:v>396.27</c:v>
                </c:pt>
                <c:pt idx="3918">
                  <c:v>396.45000000000005</c:v>
                </c:pt>
                <c:pt idx="3919">
                  <c:v>396.54</c:v>
                </c:pt>
                <c:pt idx="3920">
                  <c:v>396.72</c:v>
                </c:pt>
                <c:pt idx="3921">
                  <c:v>396.9</c:v>
                </c:pt>
                <c:pt idx="3922">
                  <c:v>396.99</c:v>
                </c:pt>
                <c:pt idx="3923">
                  <c:v>397.35</c:v>
                </c:pt>
                <c:pt idx="3924">
                  <c:v>397.35</c:v>
                </c:pt>
                <c:pt idx="3925">
                  <c:v>397.62</c:v>
                </c:pt>
                <c:pt idx="3926">
                  <c:v>397.8</c:v>
                </c:pt>
                <c:pt idx="3927">
                  <c:v>397.89</c:v>
                </c:pt>
                <c:pt idx="3928">
                  <c:v>398.07000000000005</c:v>
                </c:pt>
                <c:pt idx="3929">
                  <c:v>398.34000000000003</c:v>
                </c:pt>
                <c:pt idx="3930">
                  <c:v>398.52</c:v>
                </c:pt>
                <c:pt idx="3931">
                  <c:v>398.61</c:v>
                </c:pt>
                <c:pt idx="3932">
                  <c:v>398.78999999999996</c:v>
                </c:pt>
                <c:pt idx="3933">
                  <c:v>398.97</c:v>
                </c:pt>
                <c:pt idx="3934">
                  <c:v>399.15</c:v>
                </c:pt>
                <c:pt idx="3935">
                  <c:v>399.24</c:v>
                </c:pt>
                <c:pt idx="3936">
                  <c:v>399.51</c:v>
                </c:pt>
                <c:pt idx="3937">
                  <c:v>399.69</c:v>
                </c:pt>
                <c:pt idx="3938">
                  <c:v>399.87</c:v>
                </c:pt>
                <c:pt idx="3939">
                  <c:v>400.14</c:v>
                </c:pt>
                <c:pt idx="3940">
                  <c:v>400.23</c:v>
                </c:pt>
                <c:pt idx="3941">
                  <c:v>400.5</c:v>
                </c:pt>
                <c:pt idx="3942">
                  <c:v>400.59</c:v>
                </c:pt>
                <c:pt idx="3943">
                  <c:v>400.77</c:v>
                </c:pt>
                <c:pt idx="3944">
                  <c:v>400.86</c:v>
                </c:pt>
                <c:pt idx="3945">
                  <c:v>401.03999999999996</c:v>
                </c:pt>
                <c:pt idx="3946">
                  <c:v>401.22</c:v>
                </c:pt>
                <c:pt idx="3947">
                  <c:v>401.4</c:v>
                </c:pt>
                <c:pt idx="3948">
                  <c:v>401.4</c:v>
                </c:pt>
                <c:pt idx="3949">
                  <c:v>401.4</c:v>
                </c:pt>
                <c:pt idx="3950">
                  <c:v>401.58000000000004</c:v>
                </c:pt>
                <c:pt idx="3951">
                  <c:v>401.58000000000004</c:v>
                </c:pt>
                <c:pt idx="3952">
                  <c:v>401.67</c:v>
                </c:pt>
                <c:pt idx="3953">
                  <c:v>401.67</c:v>
                </c:pt>
                <c:pt idx="3954">
                  <c:v>401.76</c:v>
                </c:pt>
                <c:pt idx="3955">
                  <c:v>401.67</c:v>
                </c:pt>
                <c:pt idx="3956">
                  <c:v>401.76</c:v>
                </c:pt>
                <c:pt idx="3957">
                  <c:v>401.67</c:v>
                </c:pt>
                <c:pt idx="3958">
                  <c:v>401.67</c:v>
                </c:pt>
                <c:pt idx="3959">
                  <c:v>401.67</c:v>
                </c:pt>
                <c:pt idx="3960">
                  <c:v>401.49</c:v>
                </c:pt>
                <c:pt idx="3961">
                  <c:v>401.58000000000004</c:v>
                </c:pt>
                <c:pt idx="3962">
                  <c:v>401.4</c:v>
                </c:pt>
                <c:pt idx="3963">
                  <c:v>401.31</c:v>
                </c:pt>
                <c:pt idx="3964">
                  <c:v>401.22</c:v>
                </c:pt>
                <c:pt idx="3965">
                  <c:v>401.13</c:v>
                </c:pt>
                <c:pt idx="3966">
                  <c:v>401.03999999999996</c:v>
                </c:pt>
                <c:pt idx="3967">
                  <c:v>400.95</c:v>
                </c:pt>
                <c:pt idx="3968">
                  <c:v>400.77</c:v>
                </c:pt>
                <c:pt idx="3969">
                  <c:v>400.68</c:v>
                </c:pt>
                <c:pt idx="3970">
                  <c:v>400.5</c:v>
                </c:pt>
                <c:pt idx="3971">
                  <c:v>400.40999999999997</c:v>
                </c:pt>
                <c:pt idx="3972">
                  <c:v>400.32</c:v>
                </c:pt>
                <c:pt idx="3973">
                  <c:v>400.04999999999995</c:v>
                </c:pt>
                <c:pt idx="3974">
                  <c:v>399.96</c:v>
                </c:pt>
                <c:pt idx="3975">
                  <c:v>399.78</c:v>
                </c:pt>
                <c:pt idx="3976">
                  <c:v>399.6</c:v>
                </c:pt>
                <c:pt idx="3977">
                  <c:v>399.51</c:v>
                </c:pt>
                <c:pt idx="3978">
                  <c:v>399.42</c:v>
                </c:pt>
                <c:pt idx="3979">
                  <c:v>399.24</c:v>
                </c:pt>
                <c:pt idx="3980">
                  <c:v>398.97</c:v>
                </c:pt>
                <c:pt idx="3981">
                  <c:v>398.78999999999996</c:v>
                </c:pt>
                <c:pt idx="3982">
                  <c:v>398.61</c:v>
                </c:pt>
                <c:pt idx="3983">
                  <c:v>398.43</c:v>
                </c:pt>
                <c:pt idx="3984">
                  <c:v>398.25</c:v>
                </c:pt>
                <c:pt idx="3985">
                  <c:v>398.07</c:v>
                </c:pt>
                <c:pt idx="3986">
                  <c:v>397.89</c:v>
                </c:pt>
                <c:pt idx="3987">
                  <c:v>397.62</c:v>
                </c:pt>
                <c:pt idx="3988">
                  <c:v>397.44</c:v>
                </c:pt>
                <c:pt idx="3989">
                  <c:v>397.17</c:v>
                </c:pt>
                <c:pt idx="3990">
                  <c:v>396.99</c:v>
                </c:pt>
                <c:pt idx="3991">
                  <c:v>396.72</c:v>
                </c:pt>
                <c:pt idx="3992">
                  <c:v>396.53999999999996</c:v>
                </c:pt>
                <c:pt idx="3993">
                  <c:v>396.45</c:v>
                </c:pt>
                <c:pt idx="3994">
                  <c:v>396.18</c:v>
                </c:pt>
                <c:pt idx="3995">
                  <c:v>395.90999999999997</c:v>
                </c:pt>
                <c:pt idx="3996">
                  <c:v>395.73</c:v>
                </c:pt>
                <c:pt idx="3997">
                  <c:v>395.46000000000004</c:v>
                </c:pt>
                <c:pt idx="3998">
                  <c:v>395.19</c:v>
                </c:pt>
                <c:pt idx="3999">
                  <c:v>395.01</c:v>
                </c:pt>
                <c:pt idx="4000">
                  <c:v>394.74</c:v>
                </c:pt>
                <c:pt idx="4001">
                  <c:v>394.56</c:v>
                </c:pt>
                <c:pt idx="4002">
                  <c:v>394.28999999999996</c:v>
                </c:pt>
                <c:pt idx="4003">
                  <c:v>394.02</c:v>
                </c:pt>
                <c:pt idx="4004">
                  <c:v>393.84</c:v>
                </c:pt>
                <c:pt idx="4005">
                  <c:v>393.57000000000005</c:v>
                </c:pt>
                <c:pt idx="4006">
                  <c:v>393.21000000000004</c:v>
                </c:pt>
                <c:pt idx="4007">
                  <c:v>393.12</c:v>
                </c:pt>
                <c:pt idx="4008">
                  <c:v>392.76</c:v>
                </c:pt>
                <c:pt idx="4009">
                  <c:v>392.66999999999996</c:v>
                </c:pt>
                <c:pt idx="4010">
                  <c:v>392.49</c:v>
                </c:pt>
                <c:pt idx="4011">
                  <c:v>392.22</c:v>
                </c:pt>
                <c:pt idx="4012">
                  <c:v>392.03999999999996</c:v>
                </c:pt>
                <c:pt idx="4013">
                  <c:v>391.86</c:v>
                </c:pt>
                <c:pt idx="4014">
                  <c:v>391.68</c:v>
                </c:pt>
                <c:pt idx="4015">
                  <c:v>391.68</c:v>
                </c:pt>
                <c:pt idx="4016">
                  <c:v>391.40999999999997</c:v>
                </c:pt>
                <c:pt idx="4017">
                  <c:v>391.32000000000005</c:v>
                </c:pt>
                <c:pt idx="4018">
                  <c:v>391.32000000000005</c:v>
                </c:pt>
                <c:pt idx="4019">
                  <c:v>391.14</c:v>
                </c:pt>
                <c:pt idx="4020">
                  <c:v>391.05</c:v>
                </c:pt>
                <c:pt idx="4021">
                  <c:v>391.05</c:v>
                </c:pt>
                <c:pt idx="4022">
                  <c:v>390.87</c:v>
                </c:pt>
                <c:pt idx="4023">
                  <c:v>390.87</c:v>
                </c:pt>
                <c:pt idx="4024">
                  <c:v>390.87</c:v>
                </c:pt>
                <c:pt idx="4025">
                  <c:v>390.78</c:v>
                </c:pt>
                <c:pt idx="4026">
                  <c:v>390.78</c:v>
                </c:pt>
                <c:pt idx="4027">
                  <c:v>390.69</c:v>
                </c:pt>
                <c:pt idx="4028">
                  <c:v>390.69</c:v>
                </c:pt>
                <c:pt idx="4029">
                  <c:v>390.6</c:v>
                </c:pt>
                <c:pt idx="4030">
                  <c:v>390.69</c:v>
                </c:pt>
                <c:pt idx="4031">
                  <c:v>390.69</c:v>
                </c:pt>
                <c:pt idx="4032">
                  <c:v>390.69</c:v>
                </c:pt>
                <c:pt idx="4033">
                  <c:v>390.69</c:v>
                </c:pt>
                <c:pt idx="4034">
                  <c:v>390.69</c:v>
                </c:pt>
                <c:pt idx="4035">
                  <c:v>390.69</c:v>
                </c:pt>
                <c:pt idx="4036">
                  <c:v>390.69</c:v>
                </c:pt>
                <c:pt idx="4037">
                  <c:v>390.69</c:v>
                </c:pt>
                <c:pt idx="4038">
                  <c:v>390.78</c:v>
                </c:pt>
                <c:pt idx="4039">
                  <c:v>390.78</c:v>
                </c:pt>
                <c:pt idx="4040">
                  <c:v>390.78</c:v>
                </c:pt>
                <c:pt idx="4041">
                  <c:v>390.87</c:v>
                </c:pt>
                <c:pt idx="4042">
                  <c:v>390.87</c:v>
                </c:pt>
                <c:pt idx="4043">
                  <c:v>390.87</c:v>
                </c:pt>
                <c:pt idx="4044">
                  <c:v>391.05</c:v>
                </c:pt>
                <c:pt idx="4045">
                  <c:v>390.96000000000004</c:v>
                </c:pt>
                <c:pt idx="4046">
                  <c:v>391.14</c:v>
                </c:pt>
                <c:pt idx="4047">
                  <c:v>391.14</c:v>
                </c:pt>
                <c:pt idx="4048">
                  <c:v>391.23</c:v>
                </c:pt>
                <c:pt idx="4049">
                  <c:v>391.40999999999997</c:v>
                </c:pt>
                <c:pt idx="4050">
                  <c:v>391.40999999999997</c:v>
                </c:pt>
                <c:pt idx="4051">
                  <c:v>391.5</c:v>
                </c:pt>
                <c:pt idx="4052">
                  <c:v>391.5</c:v>
                </c:pt>
                <c:pt idx="4053">
                  <c:v>391.68</c:v>
                </c:pt>
                <c:pt idx="4054">
                  <c:v>391.77</c:v>
                </c:pt>
                <c:pt idx="4055">
                  <c:v>391.86</c:v>
                </c:pt>
                <c:pt idx="4056">
                  <c:v>391.95000000000005</c:v>
                </c:pt>
                <c:pt idx="4057">
                  <c:v>392.04</c:v>
                </c:pt>
                <c:pt idx="4058">
                  <c:v>392.13</c:v>
                </c:pt>
                <c:pt idx="4059">
                  <c:v>392.22</c:v>
                </c:pt>
                <c:pt idx="4060">
                  <c:v>392.31</c:v>
                </c:pt>
                <c:pt idx="4061">
                  <c:v>392.49</c:v>
                </c:pt>
                <c:pt idx="4062">
                  <c:v>392.58</c:v>
                </c:pt>
                <c:pt idx="4063">
                  <c:v>392.76</c:v>
                </c:pt>
                <c:pt idx="4064">
                  <c:v>392.85</c:v>
                </c:pt>
                <c:pt idx="4065">
                  <c:v>392.85</c:v>
                </c:pt>
                <c:pt idx="4066">
                  <c:v>393.03</c:v>
                </c:pt>
                <c:pt idx="4067">
                  <c:v>393.21000000000004</c:v>
                </c:pt>
                <c:pt idx="4068">
                  <c:v>393.39</c:v>
                </c:pt>
                <c:pt idx="4069">
                  <c:v>393.29999999999995</c:v>
                </c:pt>
                <c:pt idx="4070">
                  <c:v>393.57</c:v>
                </c:pt>
                <c:pt idx="4071">
                  <c:v>393.57</c:v>
                </c:pt>
                <c:pt idx="4072">
                  <c:v>393.84000000000003</c:v>
                </c:pt>
                <c:pt idx="4073">
                  <c:v>393.93</c:v>
                </c:pt>
                <c:pt idx="4074">
                  <c:v>394.11</c:v>
                </c:pt>
                <c:pt idx="4075">
                  <c:v>394.20000000000005</c:v>
                </c:pt>
                <c:pt idx="4076">
                  <c:v>394.29</c:v>
                </c:pt>
                <c:pt idx="4077">
                  <c:v>394.47</c:v>
                </c:pt>
                <c:pt idx="4078">
                  <c:v>394.65</c:v>
                </c:pt>
                <c:pt idx="4079">
                  <c:v>394.83</c:v>
                </c:pt>
                <c:pt idx="4080">
                  <c:v>394.91999999999996</c:v>
                </c:pt>
                <c:pt idx="4081">
                  <c:v>395.01</c:v>
                </c:pt>
                <c:pt idx="4082">
                  <c:v>395.19</c:v>
                </c:pt>
                <c:pt idx="4083">
                  <c:v>395.46000000000004</c:v>
                </c:pt>
                <c:pt idx="4084">
                  <c:v>395.55</c:v>
                </c:pt>
                <c:pt idx="4085">
                  <c:v>395.64</c:v>
                </c:pt>
                <c:pt idx="4086">
                  <c:v>395.82</c:v>
                </c:pt>
                <c:pt idx="4087">
                  <c:v>396</c:v>
                </c:pt>
                <c:pt idx="4088">
                  <c:v>396.18</c:v>
                </c:pt>
                <c:pt idx="4089">
                  <c:v>396.36</c:v>
                </c:pt>
                <c:pt idx="4090">
                  <c:v>396.45000000000005</c:v>
                </c:pt>
                <c:pt idx="4091">
                  <c:v>396.63</c:v>
                </c:pt>
                <c:pt idx="4092">
                  <c:v>396.72</c:v>
                </c:pt>
                <c:pt idx="4093">
                  <c:v>397.08</c:v>
                </c:pt>
                <c:pt idx="4094">
                  <c:v>397.08</c:v>
                </c:pt>
                <c:pt idx="4095">
                  <c:v>397.35</c:v>
                </c:pt>
                <c:pt idx="4096">
                  <c:v>397.53</c:v>
                </c:pt>
                <c:pt idx="4097">
                  <c:v>397.62</c:v>
                </c:pt>
                <c:pt idx="4098">
                  <c:v>397.8</c:v>
                </c:pt>
                <c:pt idx="4099">
                  <c:v>397.98</c:v>
                </c:pt>
                <c:pt idx="4100">
                  <c:v>398.07000000000005</c:v>
                </c:pt>
                <c:pt idx="4101">
                  <c:v>398.25</c:v>
                </c:pt>
                <c:pt idx="4102">
                  <c:v>398.52</c:v>
                </c:pt>
                <c:pt idx="4103">
                  <c:v>398.7</c:v>
                </c:pt>
                <c:pt idx="4104">
                  <c:v>398.78999999999996</c:v>
                </c:pt>
                <c:pt idx="4105">
                  <c:v>399.06</c:v>
                </c:pt>
                <c:pt idx="4106">
                  <c:v>399.24</c:v>
                </c:pt>
                <c:pt idx="4107">
                  <c:v>399.41999999999996</c:v>
                </c:pt>
                <c:pt idx="4108">
                  <c:v>399.6</c:v>
                </c:pt>
                <c:pt idx="4109">
                  <c:v>399.78</c:v>
                </c:pt>
                <c:pt idx="4110">
                  <c:v>399.96000000000004</c:v>
                </c:pt>
                <c:pt idx="4111">
                  <c:v>400.14</c:v>
                </c:pt>
                <c:pt idx="4112">
                  <c:v>400.32000000000005</c:v>
                </c:pt>
                <c:pt idx="4113">
                  <c:v>400.5</c:v>
                </c:pt>
                <c:pt idx="4114">
                  <c:v>400.67999999999995</c:v>
                </c:pt>
                <c:pt idx="4115">
                  <c:v>400.77</c:v>
                </c:pt>
                <c:pt idx="4116">
                  <c:v>400.95</c:v>
                </c:pt>
                <c:pt idx="4117">
                  <c:v>401.03999999999996</c:v>
                </c:pt>
                <c:pt idx="4118">
                  <c:v>401.22</c:v>
                </c:pt>
                <c:pt idx="4119">
                  <c:v>401.31</c:v>
                </c:pt>
                <c:pt idx="4120">
                  <c:v>401.4</c:v>
                </c:pt>
                <c:pt idx="4121">
                  <c:v>401.4</c:v>
                </c:pt>
                <c:pt idx="4122">
                  <c:v>401.49</c:v>
                </c:pt>
                <c:pt idx="4123">
                  <c:v>401.49</c:v>
                </c:pt>
                <c:pt idx="4124">
                  <c:v>401.49</c:v>
                </c:pt>
                <c:pt idx="4125">
                  <c:v>401.49</c:v>
                </c:pt>
                <c:pt idx="4126">
                  <c:v>401.58000000000004</c:v>
                </c:pt>
                <c:pt idx="4127">
                  <c:v>401.58000000000004</c:v>
                </c:pt>
                <c:pt idx="4128">
                  <c:v>401.49</c:v>
                </c:pt>
                <c:pt idx="4129">
                  <c:v>401.58000000000004</c:v>
                </c:pt>
                <c:pt idx="4130">
                  <c:v>401.4</c:v>
                </c:pt>
                <c:pt idx="4131">
                  <c:v>401.49</c:v>
                </c:pt>
                <c:pt idx="4132">
                  <c:v>401.31</c:v>
                </c:pt>
                <c:pt idx="4133">
                  <c:v>401.31</c:v>
                </c:pt>
                <c:pt idx="4134">
                  <c:v>401.22</c:v>
                </c:pt>
                <c:pt idx="4135">
                  <c:v>401.03999999999996</c:v>
                </c:pt>
                <c:pt idx="4136">
                  <c:v>401.03999999999996</c:v>
                </c:pt>
                <c:pt idx="4137">
                  <c:v>400.86</c:v>
                </c:pt>
                <c:pt idx="4138">
                  <c:v>400.77</c:v>
                </c:pt>
                <c:pt idx="4139">
                  <c:v>400.59000000000003</c:v>
                </c:pt>
                <c:pt idx="4140">
                  <c:v>400.5</c:v>
                </c:pt>
                <c:pt idx="4141">
                  <c:v>400.5</c:v>
                </c:pt>
                <c:pt idx="4142">
                  <c:v>400.23</c:v>
                </c:pt>
                <c:pt idx="4143">
                  <c:v>400.04999999999995</c:v>
                </c:pt>
                <c:pt idx="4144">
                  <c:v>399.96</c:v>
                </c:pt>
                <c:pt idx="4145">
                  <c:v>399.78</c:v>
                </c:pt>
                <c:pt idx="4146">
                  <c:v>399.69000000000005</c:v>
                </c:pt>
                <c:pt idx="4147">
                  <c:v>399.51</c:v>
                </c:pt>
                <c:pt idx="4148">
                  <c:v>399.24</c:v>
                </c:pt>
                <c:pt idx="4149">
                  <c:v>399.24</c:v>
                </c:pt>
                <c:pt idx="4150">
                  <c:v>398.97</c:v>
                </c:pt>
                <c:pt idx="4151">
                  <c:v>398.88</c:v>
                </c:pt>
                <c:pt idx="4152">
                  <c:v>398.7</c:v>
                </c:pt>
                <c:pt idx="4153">
                  <c:v>398.43</c:v>
                </c:pt>
                <c:pt idx="4154">
                  <c:v>398.34000000000003</c:v>
                </c:pt>
                <c:pt idx="4155">
                  <c:v>398.15999999999997</c:v>
                </c:pt>
                <c:pt idx="4156">
                  <c:v>397.79999999999995</c:v>
                </c:pt>
                <c:pt idx="4157">
                  <c:v>397.79999999999995</c:v>
                </c:pt>
                <c:pt idx="4158">
                  <c:v>397.53</c:v>
                </c:pt>
                <c:pt idx="4159">
                  <c:v>397.35</c:v>
                </c:pt>
                <c:pt idx="4160">
                  <c:v>397.08000000000004</c:v>
                </c:pt>
                <c:pt idx="4161">
                  <c:v>396.9</c:v>
                </c:pt>
                <c:pt idx="4162">
                  <c:v>396.72</c:v>
                </c:pt>
                <c:pt idx="4163">
                  <c:v>396.45</c:v>
                </c:pt>
                <c:pt idx="4164">
                  <c:v>396.27</c:v>
                </c:pt>
                <c:pt idx="4165">
                  <c:v>396</c:v>
                </c:pt>
                <c:pt idx="4166">
                  <c:v>395.82</c:v>
                </c:pt>
                <c:pt idx="4167">
                  <c:v>395.55</c:v>
                </c:pt>
                <c:pt idx="4168">
                  <c:v>395.37</c:v>
                </c:pt>
                <c:pt idx="4169">
                  <c:v>395.1</c:v>
                </c:pt>
                <c:pt idx="4170">
                  <c:v>394.83000000000004</c:v>
                </c:pt>
                <c:pt idx="4171">
                  <c:v>394.56</c:v>
                </c:pt>
                <c:pt idx="4172">
                  <c:v>394.38</c:v>
                </c:pt>
                <c:pt idx="4173">
                  <c:v>394.11</c:v>
                </c:pt>
                <c:pt idx="4174">
                  <c:v>393.84</c:v>
                </c:pt>
                <c:pt idx="4175">
                  <c:v>393.66</c:v>
                </c:pt>
                <c:pt idx="4176">
                  <c:v>393.39</c:v>
                </c:pt>
                <c:pt idx="4177">
                  <c:v>393.12</c:v>
                </c:pt>
                <c:pt idx="4178">
                  <c:v>392.94</c:v>
                </c:pt>
                <c:pt idx="4179">
                  <c:v>392.76</c:v>
                </c:pt>
                <c:pt idx="4180">
                  <c:v>392.58</c:v>
                </c:pt>
                <c:pt idx="4181">
                  <c:v>392.49</c:v>
                </c:pt>
                <c:pt idx="4182">
                  <c:v>392.22</c:v>
                </c:pt>
                <c:pt idx="4183">
                  <c:v>392.13</c:v>
                </c:pt>
                <c:pt idx="4184">
                  <c:v>391.86</c:v>
                </c:pt>
                <c:pt idx="4185">
                  <c:v>391.77</c:v>
                </c:pt>
                <c:pt idx="4186">
                  <c:v>391.77</c:v>
                </c:pt>
                <c:pt idx="4187">
                  <c:v>391.59000000000003</c:v>
                </c:pt>
                <c:pt idx="4188">
                  <c:v>391.5</c:v>
                </c:pt>
                <c:pt idx="4189">
                  <c:v>391.40999999999997</c:v>
                </c:pt>
                <c:pt idx="4190">
                  <c:v>391.40999999999997</c:v>
                </c:pt>
                <c:pt idx="4191">
                  <c:v>391.32000000000005</c:v>
                </c:pt>
                <c:pt idx="4192">
                  <c:v>391.23</c:v>
                </c:pt>
                <c:pt idx="4193">
                  <c:v>391.14</c:v>
                </c:pt>
                <c:pt idx="4194">
                  <c:v>391.05</c:v>
                </c:pt>
                <c:pt idx="4195">
                  <c:v>391.05</c:v>
                </c:pt>
                <c:pt idx="4196">
                  <c:v>391.05</c:v>
                </c:pt>
                <c:pt idx="4197">
                  <c:v>391.05</c:v>
                </c:pt>
                <c:pt idx="4198">
                  <c:v>391.05</c:v>
                </c:pt>
                <c:pt idx="4199">
                  <c:v>391.05</c:v>
                </c:pt>
                <c:pt idx="4200">
                  <c:v>391.05</c:v>
                </c:pt>
                <c:pt idx="4201">
                  <c:v>391.05</c:v>
                </c:pt>
                <c:pt idx="4202">
                  <c:v>391.05</c:v>
                </c:pt>
                <c:pt idx="4203">
                  <c:v>390.96000000000004</c:v>
                </c:pt>
                <c:pt idx="4204">
                  <c:v>391.05</c:v>
                </c:pt>
                <c:pt idx="4205">
                  <c:v>390.96000000000004</c:v>
                </c:pt>
                <c:pt idx="4206">
                  <c:v>391.05</c:v>
                </c:pt>
                <c:pt idx="4207">
                  <c:v>391.14</c:v>
                </c:pt>
                <c:pt idx="4208">
                  <c:v>391.14</c:v>
                </c:pt>
                <c:pt idx="4209">
                  <c:v>391.14</c:v>
                </c:pt>
                <c:pt idx="4210">
                  <c:v>391.23</c:v>
                </c:pt>
                <c:pt idx="4211">
                  <c:v>391.32</c:v>
                </c:pt>
                <c:pt idx="4212">
                  <c:v>391.40999999999997</c:v>
                </c:pt>
                <c:pt idx="4213">
                  <c:v>391.40999999999997</c:v>
                </c:pt>
                <c:pt idx="4214">
                  <c:v>391.5</c:v>
                </c:pt>
                <c:pt idx="4215">
                  <c:v>391.59000000000003</c:v>
                </c:pt>
                <c:pt idx="4216">
                  <c:v>391.59000000000003</c:v>
                </c:pt>
                <c:pt idx="4217">
                  <c:v>391.68</c:v>
                </c:pt>
                <c:pt idx="4218">
                  <c:v>391.77</c:v>
                </c:pt>
                <c:pt idx="4219">
                  <c:v>391.86</c:v>
                </c:pt>
                <c:pt idx="4220">
                  <c:v>391.86</c:v>
                </c:pt>
                <c:pt idx="4221">
                  <c:v>392.04</c:v>
                </c:pt>
                <c:pt idx="4222">
                  <c:v>392.13</c:v>
                </c:pt>
                <c:pt idx="4223">
                  <c:v>392.13</c:v>
                </c:pt>
                <c:pt idx="4224">
                  <c:v>392.30999999999995</c:v>
                </c:pt>
                <c:pt idx="4225">
                  <c:v>392.4</c:v>
                </c:pt>
                <c:pt idx="4226">
                  <c:v>392.49</c:v>
                </c:pt>
                <c:pt idx="4227">
                  <c:v>392.66999999999996</c:v>
                </c:pt>
                <c:pt idx="4228">
                  <c:v>392.66999999999996</c:v>
                </c:pt>
                <c:pt idx="4229">
                  <c:v>392.85</c:v>
                </c:pt>
                <c:pt idx="4230">
                  <c:v>392.94</c:v>
                </c:pt>
                <c:pt idx="4231">
                  <c:v>393.03</c:v>
                </c:pt>
                <c:pt idx="4232">
                  <c:v>393.12</c:v>
                </c:pt>
                <c:pt idx="4233">
                  <c:v>393.3</c:v>
                </c:pt>
                <c:pt idx="4234">
                  <c:v>393.39</c:v>
                </c:pt>
                <c:pt idx="4235">
                  <c:v>393.48</c:v>
                </c:pt>
                <c:pt idx="4236">
                  <c:v>393.65999999999997</c:v>
                </c:pt>
                <c:pt idx="4237">
                  <c:v>393.84000000000003</c:v>
                </c:pt>
                <c:pt idx="4238">
                  <c:v>393.84000000000003</c:v>
                </c:pt>
                <c:pt idx="4239">
                  <c:v>394.02</c:v>
                </c:pt>
                <c:pt idx="4240">
                  <c:v>394.11</c:v>
                </c:pt>
                <c:pt idx="4241">
                  <c:v>394.29</c:v>
                </c:pt>
                <c:pt idx="4242">
                  <c:v>394.38</c:v>
                </c:pt>
                <c:pt idx="4243">
                  <c:v>394.56</c:v>
                </c:pt>
                <c:pt idx="4244">
                  <c:v>394.65</c:v>
                </c:pt>
                <c:pt idx="4245">
                  <c:v>394.91999999999996</c:v>
                </c:pt>
                <c:pt idx="4246">
                  <c:v>395.01</c:v>
                </c:pt>
                <c:pt idx="4247">
                  <c:v>395.19</c:v>
                </c:pt>
                <c:pt idx="4248">
                  <c:v>395.37</c:v>
                </c:pt>
                <c:pt idx="4249">
                  <c:v>395.55</c:v>
                </c:pt>
                <c:pt idx="4250">
                  <c:v>395.55</c:v>
                </c:pt>
                <c:pt idx="4251">
                  <c:v>395.82</c:v>
                </c:pt>
                <c:pt idx="4252">
                  <c:v>396</c:v>
                </c:pt>
                <c:pt idx="4253">
                  <c:v>396.09000000000003</c:v>
                </c:pt>
                <c:pt idx="4254">
                  <c:v>396.27</c:v>
                </c:pt>
                <c:pt idx="4255">
                  <c:v>396.45</c:v>
                </c:pt>
                <c:pt idx="4256">
                  <c:v>396.63</c:v>
                </c:pt>
                <c:pt idx="4257">
                  <c:v>396.81</c:v>
                </c:pt>
                <c:pt idx="4258">
                  <c:v>396.99</c:v>
                </c:pt>
                <c:pt idx="4259">
                  <c:v>397.16999999999996</c:v>
                </c:pt>
                <c:pt idx="4260">
                  <c:v>397.26</c:v>
                </c:pt>
                <c:pt idx="4261">
                  <c:v>397.44</c:v>
                </c:pt>
                <c:pt idx="4262">
                  <c:v>397.62</c:v>
                </c:pt>
                <c:pt idx="4263">
                  <c:v>397.8</c:v>
                </c:pt>
                <c:pt idx="4264">
                  <c:v>397.89</c:v>
                </c:pt>
                <c:pt idx="4265">
                  <c:v>398.16</c:v>
                </c:pt>
                <c:pt idx="4266">
                  <c:v>398.34</c:v>
                </c:pt>
                <c:pt idx="4267">
                  <c:v>398.52</c:v>
                </c:pt>
                <c:pt idx="4268">
                  <c:v>398.61</c:v>
                </c:pt>
                <c:pt idx="4269">
                  <c:v>398.78999999999996</c:v>
                </c:pt>
                <c:pt idx="4270">
                  <c:v>399.06</c:v>
                </c:pt>
                <c:pt idx="4271">
                  <c:v>399.15</c:v>
                </c:pt>
                <c:pt idx="4272">
                  <c:v>399.33000000000004</c:v>
                </c:pt>
                <c:pt idx="4273">
                  <c:v>399.6</c:v>
                </c:pt>
                <c:pt idx="4274">
                  <c:v>399.69</c:v>
                </c:pt>
                <c:pt idx="4275">
                  <c:v>399.96000000000004</c:v>
                </c:pt>
                <c:pt idx="4276">
                  <c:v>400.23</c:v>
                </c:pt>
                <c:pt idx="4277">
                  <c:v>400.32</c:v>
                </c:pt>
                <c:pt idx="4278">
                  <c:v>400.5</c:v>
                </c:pt>
                <c:pt idx="4279">
                  <c:v>400.67999999999995</c:v>
                </c:pt>
                <c:pt idx="4280">
                  <c:v>400.86</c:v>
                </c:pt>
                <c:pt idx="4281">
                  <c:v>401.03999999999996</c:v>
                </c:pt>
                <c:pt idx="4282">
                  <c:v>401.22</c:v>
                </c:pt>
                <c:pt idx="4283">
                  <c:v>401.22</c:v>
                </c:pt>
                <c:pt idx="4284">
                  <c:v>401.4</c:v>
                </c:pt>
                <c:pt idx="4285">
                  <c:v>401.49</c:v>
                </c:pt>
                <c:pt idx="4286">
                  <c:v>401.49</c:v>
                </c:pt>
                <c:pt idx="4287">
                  <c:v>401.67</c:v>
                </c:pt>
                <c:pt idx="4288">
                  <c:v>401.67</c:v>
                </c:pt>
                <c:pt idx="4289">
                  <c:v>401.76</c:v>
                </c:pt>
                <c:pt idx="4290">
                  <c:v>401.76</c:v>
                </c:pt>
                <c:pt idx="4291">
                  <c:v>401.76</c:v>
                </c:pt>
                <c:pt idx="4292">
                  <c:v>401.85</c:v>
                </c:pt>
                <c:pt idx="4293">
                  <c:v>401.76</c:v>
                </c:pt>
                <c:pt idx="4294">
                  <c:v>401.76</c:v>
                </c:pt>
                <c:pt idx="4295">
                  <c:v>401.76</c:v>
                </c:pt>
                <c:pt idx="4296">
                  <c:v>401.67</c:v>
                </c:pt>
                <c:pt idx="4297">
                  <c:v>401.67</c:v>
                </c:pt>
                <c:pt idx="4298">
                  <c:v>401.67</c:v>
                </c:pt>
                <c:pt idx="4299">
                  <c:v>401.58000000000004</c:v>
                </c:pt>
                <c:pt idx="4300">
                  <c:v>401.49</c:v>
                </c:pt>
                <c:pt idx="4301">
                  <c:v>401.31</c:v>
                </c:pt>
                <c:pt idx="4302">
                  <c:v>401.31</c:v>
                </c:pt>
                <c:pt idx="4303">
                  <c:v>401.22</c:v>
                </c:pt>
                <c:pt idx="4304">
                  <c:v>401.03999999999996</c:v>
                </c:pt>
                <c:pt idx="4305">
                  <c:v>401.03999999999996</c:v>
                </c:pt>
                <c:pt idx="4306">
                  <c:v>400.86</c:v>
                </c:pt>
                <c:pt idx="4307">
                  <c:v>400.68</c:v>
                </c:pt>
                <c:pt idx="4308">
                  <c:v>400.5</c:v>
                </c:pt>
                <c:pt idx="4309">
                  <c:v>400.5</c:v>
                </c:pt>
                <c:pt idx="4310">
                  <c:v>400.32</c:v>
                </c:pt>
                <c:pt idx="4311">
                  <c:v>400.14</c:v>
                </c:pt>
                <c:pt idx="4312">
                  <c:v>399.96</c:v>
                </c:pt>
                <c:pt idx="4313">
                  <c:v>399.87</c:v>
                </c:pt>
                <c:pt idx="4314">
                  <c:v>399.69</c:v>
                </c:pt>
                <c:pt idx="4315">
                  <c:v>399.51</c:v>
                </c:pt>
                <c:pt idx="4316">
                  <c:v>399.33000000000004</c:v>
                </c:pt>
                <c:pt idx="4317">
                  <c:v>399.15</c:v>
                </c:pt>
                <c:pt idx="4318">
                  <c:v>398.97</c:v>
                </c:pt>
                <c:pt idx="4319">
                  <c:v>398.78999999999996</c:v>
                </c:pt>
                <c:pt idx="4320">
                  <c:v>398.61</c:v>
                </c:pt>
                <c:pt idx="4321">
                  <c:v>398.43</c:v>
                </c:pt>
                <c:pt idx="4322">
                  <c:v>398.15999999999997</c:v>
                </c:pt>
                <c:pt idx="4323">
                  <c:v>397.98</c:v>
                </c:pt>
                <c:pt idx="4324">
                  <c:v>397.79999999999995</c:v>
                </c:pt>
                <c:pt idx="4325">
                  <c:v>397.53</c:v>
                </c:pt>
                <c:pt idx="4326">
                  <c:v>397.35</c:v>
                </c:pt>
                <c:pt idx="4327">
                  <c:v>397.08000000000004</c:v>
                </c:pt>
                <c:pt idx="4328">
                  <c:v>396.9</c:v>
                </c:pt>
                <c:pt idx="4329">
                  <c:v>396.72</c:v>
                </c:pt>
                <c:pt idx="4330">
                  <c:v>396.45</c:v>
                </c:pt>
                <c:pt idx="4331">
                  <c:v>396.27</c:v>
                </c:pt>
                <c:pt idx="4332">
                  <c:v>396</c:v>
                </c:pt>
                <c:pt idx="4333">
                  <c:v>395.82</c:v>
                </c:pt>
                <c:pt idx="4334">
                  <c:v>395.46000000000004</c:v>
                </c:pt>
                <c:pt idx="4335">
                  <c:v>395.37</c:v>
                </c:pt>
                <c:pt idx="4336">
                  <c:v>395.1</c:v>
                </c:pt>
                <c:pt idx="4337">
                  <c:v>394.83000000000004</c:v>
                </c:pt>
                <c:pt idx="4338">
                  <c:v>394.65</c:v>
                </c:pt>
                <c:pt idx="4339">
                  <c:v>394.28999999999996</c:v>
                </c:pt>
                <c:pt idx="4340">
                  <c:v>394.11</c:v>
                </c:pt>
                <c:pt idx="4341">
                  <c:v>393.92999999999995</c:v>
                </c:pt>
                <c:pt idx="4342">
                  <c:v>393.75</c:v>
                </c:pt>
                <c:pt idx="4343">
                  <c:v>393.48</c:v>
                </c:pt>
                <c:pt idx="4344">
                  <c:v>393.3</c:v>
                </c:pt>
                <c:pt idx="4345">
                  <c:v>393.12</c:v>
                </c:pt>
                <c:pt idx="4346">
                  <c:v>392.94</c:v>
                </c:pt>
                <c:pt idx="4347">
                  <c:v>392.66999999999996</c:v>
                </c:pt>
                <c:pt idx="4348">
                  <c:v>392.66999999999996</c:v>
                </c:pt>
                <c:pt idx="4349">
                  <c:v>392.49</c:v>
                </c:pt>
                <c:pt idx="4350">
                  <c:v>392.31</c:v>
                </c:pt>
                <c:pt idx="4351">
                  <c:v>392.31</c:v>
                </c:pt>
                <c:pt idx="4352">
                  <c:v>392.13</c:v>
                </c:pt>
                <c:pt idx="4353">
                  <c:v>392.03999999999996</c:v>
                </c:pt>
                <c:pt idx="4354">
                  <c:v>392.03999999999996</c:v>
                </c:pt>
                <c:pt idx="4355">
                  <c:v>391.86</c:v>
                </c:pt>
                <c:pt idx="4356">
                  <c:v>391.77</c:v>
                </c:pt>
                <c:pt idx="4357">
                  <c:v>391.68</c:v>
                </c:pt>
                <c:pt idx="4358">
                  <c:v>391.86</c:v>
                </c:pt>
                <c:pt idx="4359">
                  <c:v>391.68</c:v>
                </c:pt>
                <c:pt idx="4360">
                  <c:v>391.68</c:v>
                </c:pt>
                <c:pt idx="4361">
                  <c:v>391.5</c:v>
                </c:pt>
                <c:pt idx="4362">
                  <c:v>391.68</c:v>
                </c:pt>
                <c:pt idx="4363">
                  <c:v>391.68</c:v>
                </c:pt>
                <c:pt idx="4364">
                  <c:v>391.59000000000003</c:v>
                </c:pt>
                <c:pt idx="4365">
                  <c:v>391.68</c:v>
                </c:pt>
                <c:pt idx="4366">
                  <c:v>391.68</c:v>
                </c:pt>
                <c:pt idx="4367">
                  <c:v>391.68</c:v>
                </c:pt>
                <c:pt idx="4368">
                  <c:v>391.59000000000003</c:v>
                </c:pt>
                <c:pt idx="4369">
                  <c:v>391.68</c:v>
                </c:pt>
                <c:pt idx="4370">
                  <c:v>391.68</c:v>
                </c:pt>
                <c:pt idx="4371">
                  <c:v>391.77</c:v>
                </c:pt>
                <c:pt idx="4372">
                  <c:v>391.77</c:v>
                </c:pt>
                <c:pt idx="4373">
                  <c:v>391.86</c:v>
                </c:pt>
                <c:pt idx="4374">
                  <c:v>391.86</c:v>
                </c:pt>
                <c:pt idx="4375">
                  <c:v>391.86</c:v>
                </c:pt>
                <c:pt idx="4376">
                  <c:v>391.95000000000005</c:v>
                </c:pt>
                <c:pt idx="4377">
                  <c:v>392.03999999999996</c:v>
                </c:pt>
                <c:pt idx="4378">
                  <c:v>392.13</c:v>
                </c:pt>
                <c:pt idx="4379">
                  <c:v>392.04</c:v>
                </c:pt>
                <c:pt idx="4380">
                  <c:v>392.22</c:v>
                </c:pt>
                <c:pt idx="4381">
                  <c:v>392.22</c:v>
                </c:pt>
                <c:pt idx="4382">
                  <c:v>392.4</c:v>
                </c:pt>
                <c:pt idx="4383">
                  <c:v>392.4</c:v>
                </c:pt>
                <c:pt idx="4384">
                  <c:v>392.49</c:v>
                </c:pt>
                <c:pt idx="4385">
                  <c:v>392.66999999999996</c:v>
                </c:pt>
                <c:pt idx="4386">
                  <c:v>392.66999999999996</c:v>
                </c:pt>
                <c:pt idx="4387">
                  <c:v>392.76</c:v>
                </c:pt>
                <c:pt idx="4388">
                  <c:v>392.94</c:v>
                </c:pt>
                <c:pt idx="4389">
                  <c:v>392.94</c:v>
                </c:pt>
                <c:pt idx="4390">
                  <c:v>393.12</c:v>
                </c:pt>
                <c:pt idx="4391">
                  <c:v>393.12</c:v>
                </c:pt>
                <c:pt idx="4392">
                  <c:v>393.3</c:v>
                </c:pt>
                <c:pt idx="4393">
                  <c:v>393.39</c:v>
                </c:pt>
                <c:pt idx="4394">
                  <c:v>393.48</c:v>
                </c:pt>
                <c:pt idx="4395">
                  <c:v>393.65999999999997</c:v>
                </c:pt>
                <c:pt idx="4396">
                  <c:v>393.75</c:v>
                </c:pt>
                <c:pt idx="4397">
                  <c:v>393.84000000000003</c:v>
                </c:pt>
                <c:pt idx="4398">
                  <c:v>394.02</c:v>
                </c:pt>
                <c:pt idx="4399">
                  <c:v>394.11</c:v>
                </c:pt>
                <c:pt idx="4400">
                  <c:v>394.29</c:v>
                </c:pt>
                <c:pt idx="4401">
                  <c:v>394.29</c:v>
                </c:pt>
                <c:pt idx="4402">
                  <c:v>394.56</c:v>
                </c:pt>
                <c:pt idx="4403">
                  <c:v>394.65</c:v>
                </c:pt>
                <c:pt idx="4404">
                  <c:v>394.83</c:v>
                </c:pt>
                <c:pt idx="4405">
                  <c:v>394.91999999999996</c:v>
                </c:pt>
                <c:pt idx="4406">
                  <c:v>395.01</c:v>
                </c:pt>
                <c:pt idx="4407">
                  <c:v>395.19</c:v>
                </c:pt>
                <c:pt idx="4408">
                  <c:v>395.46000000000004</c:v>
                </c:pt>
                <c:pt idx="4409">
                  <c:v>395.46000000000004</c:v>
                </c:pt>
                <c:pt idx="4410">
                  <c:v>395.64</c:v>
                </c:pt>
                <c:pt idx="4411">
                  <c:v>395.73</c:v>
                </c:pt>
                <c:pt idx="4412">
                  <c:v>396</c:v>
                </c:pt>
                <c:pt idx="4413">
                  <c:v>396.18</c:v>
                </c:pt>
                <c:pt idx="4414">
                  <c:v>396.18</c:v>
                </c:pt>
                <c:pt idx="4415">
                  <c:v>396.36</c:v>
                </c:pt>
                <c:pt idx="4416">
                  <c:v>396.45</c:v>
                </c:pt>
                <c:pt idx="4417">
                  <c:v>396.72</c:v>
                </c:pt>
                <c:pt idx="4418">
                  <c:v>396.9</c:v>
                </c:pt>
                <c:pt idx="4419">
                  <c:v>396.99</c:v>
                </c:pt>
                <c:pt idx="4420">
                  <c:v>397.16999999999996</c:v>
                </c:pt>
                <c:pt idx="4421">
                  <c:v>397.35</c:v>
                </c:pt>
                <c:pt idx="4422">
                  <c:v>397.44</c:v>
                </c:pt>
                <c:pt idx="4423">
                  <c:v>397.62</c:v>
                </c:pt>
                <c:pt idx="4424">
                  <c:v>397.89</c:v>
                </c:pt>
                <c:pt idx="4425">
                  <c:v>397.98</c:v>
                </c:pt>
                <c:pt idx="4426">
                  <c:v>398.16</c:v>
                </c:pt>
                <c:pt idx="4427">
                  <c:v>398.34</c:v>
                </c:pt>
                <c:pt idx="4428">
                  <c:v>398.52</c:v>
                </c:pt>
                <c:pt idx="4429">
                  <c:v>398.7</c:v>
                </c:pt>
                <c:pt idx="4430">
                  <c:v>398.88</c:v>
                </c:pt>
                <c:pt idx="4431">
                  <c:v>399.06</c:v>
                </c:pt>
                <c:pt idx="4432">
                  <c:v>399.15</c:v>
                </c:pt>
                <c:pt idx="4433">
                  <c:v>399.42</c:v>
                </c:pt>
                <c:pt idx="4434">
                  <c:v>399.6</c:v>
                </c:pt>
                <c:pt idx="4435">
                  <c:v>399.69</c:v>
                </c:pt>
                <c:pt idx="4436">
                  <c:v>399.87</c:v>
                </c:pt>
                <c:pt idx="4437">
                  <c:v>400.05</c:v>
                </c:pt>
                <c:pt idx="4438">
                  <c:v>400.32</c:v>
                </c:pt>
                <c:pt idx="4439">
                  <c:v>400.5</c:v>
                </c:pt>
                <c:pt idx="4440">
                  <c:v>400.68</c:v>
                </c:pt>
                <c:pt idx="4441">
                  <c:v>400.77</c:v>
                </c:pt>
                <c:pt idx="4442">
                  <c:v>401.03999999999996</c:v>
                </c:pt>
                <c:pt idx="4443">
                  <c:v>401.13</c:v>
                </c:pt>
                <c:pt idx="4444">
                  <c:v>401.31</c:v>
                </c:pt>
                <c:pt idx="4445">
                  <c:v>401.4</c:v>
                </c:pt>
                <c:pt idx="4446">
                  <c:v>401.58000000000004</c:v>
                </c:pt>
                <c:pt idx="4447">
                  <c:v>401.76</c:v>
                </c:pt>
                <c:pt idx="4448">
                  <c:v>401.76</c:v>
                </c:pt>
                <c:pt idx="4449">
                  <c:v>401.94</c:v>
                </c:pt>
                <c:pt idx="4450">
                  <c:v>401.94</c:v>
                </c:pt>
                <c:pt idx="4451">
                  <c:v>401.94</c:v>
                </c:pt>
                <c:pt idx="4452">
                  <c:v>401.94</c:v>
                </c:pt>
                <c:pt idx="4453">
                  <c:v>401.94</c:v>
                </c:pt>
                <c:pt idx="4454">
                  <c:v>402.03</c:v>
                </c:pt>
                <c:pt idx="4455">
                  <c:v>402.12</c:v>
                </c:pt>
                <c:pt idx="4456">
                  <c:v>402.03</c:v>
                </c:pt>
                <c:pt idx="4457">
                  <c:v>402.03</c:v>
                </c:pt>
                <c:pt idx="4458">
                  <c:v>402.03</c:v>
                </c:pt>
                <c:pt idx="4459">
                  <c:v>401.94</c:v>
                </c:pt>
                <c:pt idx="4460">
                  <c:v>401.94</c:v>
                </c:pt>
                <c:pt idx="4461">
                  <c:v>401.85</c:v>
                </c:pt>
                <c:pt idx="4462">
                  <c:v>401.76</c:v>
                </c:pt>
                <c:pt idx="4463">
                  <c:v>401.66999999999996</c:v>
                </c:pt>
                <c:pt idx="4464">
                  <c:v>401.58000000000004</c:v>
                </c:pt>
                <c:pt idx="4465">
                  <c:v>401.49</c:v>
                </c:pt>
                <c:pt idx="4466">
                  <c:v>401.4</c:v>
                </c:pt>
                <c:pt idx="4467">
                  <c:v>401.31</c:v>
                </c:pt>
                <c:pt idx="4468">
                  <c:v>401.13</c:v>
                </c:pt>
                <c:pt idx="4469">
                  <c:v>401.13</c:v>
                </c:pt>
                <c:pt idx="4470">
                  <c:v>400.86</c:v>
                </c:pt>
                <c:pt idx="4471">
                  <c:v>400.68</c:v>
                </c:pt>
                <c:pt idx="4472">
                  <c:v>400.68</c:v>
                </c:pt>
                <c:pt idx="4473">
                  <c:v>400.5</c:v>
                </c:pt>
                <c:pt idx="4474">
                  <c:v>400.32</c:v>
                </c:pt>
                <c:pt idx="4475">
                  <c:v>400.14</c:v>
                </c:pt>
                <c:pt idx="4476">
                  <c:v>400.04999999999995</c:v>
                </c:pt>
                <c:pt idx="4477">
                  <c:v>399.78</c:v>
                </c:pt>
                <c:pt idx="4478">
                  <c:v>399.78</c:v>
                </c:pt>
                <c:pt idx="4479">
                  <c:v>399.6</c:v>
                </c:pt>
                <c:pt idx="4480">
                  <c:v>399.33000000000004</c:v>
                </c:pt>
                <c:pt idx="4481">
                  <c:v>399.15</c:v>
                </c:pt>
                <c:pt idx="4482">
                  <c:v>398.88</c:v>
                </c:pt>
                <c:pt idx="4483">
                  <c:v>398.79</c:v>
                </c:pt>
                <c:pt idx="4484">
                  <c:v>398.61</c:v>
                </c:pt>
                <c:pt idx="4485">
                  <c:v>398.34000000000003</c:v>
                </c:pt>
                <c:pt idx="4486">
                  <c:v>398.15999999999997</c:v>
                </c:pt>
                <c:pt idx="4487">
                  <c:v>397.98</c:v>
                </c:pt>
                <c:pt idx="4488">
                  <c:v>397.79999999999995</c:v>
                </c:pt>
                <c:pt idx="4489">
                  <c:v>397.62</c:v>
                </c:pt>
                <c:pt idx="4490">
                  <c:v>397.35</c:v>
                </c:pt>
                <c:pt idx="4491">
                  <c:v>397.17</c:v>
                </c:pt>
                <c:pt idx="4492">
                  <c:v>396.9</c:v>
                </c:pt>
                <c:pt idx="4493">
                  <c:v>396.63</c:v>
                </c:pt>
                <c:pt idx="4494">
                  <c:v>396.45</c:v>
                </c:pt>
                <c:pt idx="4495">
                  <c:v>396.18</c:v>
                </c:pt>
                <c:pt idx="4496">
                  <c:v>396</c:v>
                </c:pt>
                <c:pt idx="4497">
                  <c:v>395.73</c:v>
                </c:pt>
                <c:pt idx="4498">
                  <c:v>395.46</c:v>
                </c:pt>
                <c:pt idx="4499">
                  <c:v>395.28</c:v>
                </c:pt>
                <c:pt idx="4500">
                  <c:v>395.01</c:v>
                </c:pt>
                <c:pt idx="4501">
                  <c:v>394.83000000000004</c:v>
                </c:pt>
                <c:pt idx="4502">
                  <c:v>394.56</c:v>
                </c:pt>
                <c:pt idx="4503">
                  <c:v>394.28999999999996</c:v>
                </c:pt>
                <c:pt idx="4504">
                  <c:v>394.11</c:v>
                </c:pt>
                <c:pt idx="4505">
                  <c:v>393.93</c:v>
                </c:pt>
                <c:pt idx="4506">
                  <c:v>393.65999999999997</c:v>
                </c:pt>
                <c:pt idx="4507">
                  <c:v>393.57</c:v>
                </c:pt>
                <c:pt idx="4508">
                  <c:v>393.39</c:v>
                </c:pt>
                <c:pt idx="4509">
                  <c:v>393.21000000000004</c:v>
                </c:pt>
                <c:pt idx="4510">
                  <c:v>393.12</c:v>
                </c:pt>
                <c:pt idx="4511">
                  <c:v>392.94</c:v>
                </c:pt>
                <c:pt idx="4512">
                  <c:v>392.85</c:v>
                </c:pt>
                <c:pt idx="4513">
                  <c:v>392.67</c:v>
                </c:pt>
                <c:pt idx="4514">
                  <c:v>392.58000000000004</c:v>
                </c:pt>
                <c:pt idx="4515">
                  <c:v>392.4</c:v>
                </c:pt>
                <c:pt idx="4516">
                  <c:v>392.4</c:v>
                </c:pt>
                <c:pt idx="4517">
                  <c:v>392.22</c:v>
                </c:pt>
                <c:pt idx="4518">
                  <c:v>392.22</c:v>
                </c:pt>
                <c:pt idx="4519">
                  <c:v>392.13</c:v>
                </c:pt>
                <c:pt idx="4520">
                  <c:v>392.13</c:v>
                </c:pt>
                <c:pt idx="4521">
                  <c:v>392.13</c:v>
                </c:pt>
                <c:pt idx="4522">
                  <c:v>392.03999999999996</c:v>
                </c:pt>
                <c:pt idx="4523">
                  <c:v>391.95</c:v>
                </c:pt>
                <c:pt idx="4524">
                  <c:v>391.95</c:v>
                </c:pt>
                <c:pt idx="4525">
                  <c:v>391.95</c:v>
                </c:pt>
                <c:pt idx="4526">
                  <c:v>391.95</c:v>
                </c:pt>
                <c:pt idx="4527">
                  <c:v>391.95</c:v>
                </c:pt>
                <c:pt idx="4528">
                  <c:v>392.03999999999996</c:v>
                </c:pt>
                <c:pt idx="4529">
                  <c:v>392.03999999999996</c:v>
                </c:pt>
                <c:pt idx="4530">
                  <c:v>392.03999999999996</c:v>
                </c:pt>
                <c:pt idx="4531">
                  <c:v>392.03999999999996</c:v>
                </c:pt>
                <c:pt idx="4532">
                  <c:v>392.03999999999996</c:v>
                </c:pt>
                <c:pt idx="4533">
                  <c:v>392.03999999999996</c:v>
                </c:pt>
                <c:pt idx="4534">
                  <c:v>392.13</c:v>
                </c:pt>
                <c:pt idx="4535">
                  <c:v>392.13</c:v>
                </c:pt>
                <c:pt idx="4536">
                  <c:v>392.13</c:v>
                </c:pt>
                <c:pt idx="4537">
                  <c:v>392.22</c:v>
                </c:pt>
                <c:pt idx="4538">
                  <c:v>392.4</c:v>
                </c:pt>
                <c:pt idx="4539">
                  <c:v>392.4</c:v>
                </c:pt>
                <c:pt idx="4540">
                  <c:v>392.31</c:v>
                </c:pt>
                <c:pt idx="4541">
                  <c:v>392.4</c:v>
                </c:pt>
                <c:pt idx="4542">
                  <c:v>392.49</c:v>
                </c:pt>
                <c:pt idx="4543">
                  <c:v>392.49</c:v>
                </c:pt>
                <c:pt idx="4544">
                  <c:v>392.66999999999996</c:v>
                </c:pt>
                <c:pt idx="4545">
                  <c:v>392.76</c:v>
                </c:pt>
                <c:pt idx="4546">
                  <c:v>392.85</c:v>
                </c:pt>
                <c:pt idx="4547">
                  <c:v>392.94</c:v>
                </c:pt>
                <c:pt idx="4548">
                  <c:v>392.94</c:v>
                </c:pt>
                <c:pt idx="4549">
                  <c:v>393.12</c:v>
                </c:pt>
                <c:pt idx="4550">
                  <c:v>393.21000000000004</c:v>
                </c:pt>
                <c:pt idx="4551">
                  <c:v>393.21000000000004</c:v>
                </c:pt>
                <c:pt idx="4552">
                  <c:v>393.3</c:v>
                </c:pt>
                <c:pt idx="4553">
                  <c:v>393.48</c:v>
                </c:pt>
                <c:pt idx="4554">
                  <c:v>393.48</c:v>
                </c:pt>
                <c:pt idx="4555">
                  <c:v>393.57</c:v>
                </c:pt>
                <c:pt idx="4556">
                  <c:v>393.75</c:v>
                </c:pt>
                <c:pt idx="4557">
                  <c:v>393.93</c:v>
                </c:pt>
                <c:pt idx="4558">
                  <c:v>393.93</c:v>
                </c:pt>
                <c:pt idx="4559">
                  <c:v>394.02</c:v>
                </c:pt>
                <c:pt idx="4560">
                  <c:v>394.28999999999996</c:v>
                </c:pt>
                <c:pt idx="4561">
                  <c:v>394.28999999999996</c:v>
                </c:pt>
                <c:pt idx="4562">
                  <c:v>394.47</c:v>
                </c:pt>
                <c:pt idx="4563">
                  <c:v>394.56</c:v>
                </c:pt>
                <c:pt idx="4564">
                  <c:v>394.65</c:v>
                </c:pt>
                <c:pt idx="4565">
                  <c:v>394.74</c:v>
                </c:pt>
                <c:pt idx="4566">
                  <c:v>395.01</c:v>
                </c:pt>
                <c:pt idx="4567">
                  <c:v>395.01</c:v>
                </c:pt>
                <c:pt idx="4568">
                  <c:v>395.19</c:v>
                </c:pt>
                <c:pt idx="4569">
                  <c:v>395.28</c:v>
                </c:pt>
                <c:pt idx="4570">
                  <c:v>395.46000000000004</c:v>
                </c:pt>
                <c:pt idx="4571">
                  <c:v>395.73</c:v>
                </c:pt>
                <c:pt idx="4572">
                  <c:v>395.73</c:v>
                </c:pt>
                <c:pt idx="4573">
                  <c:v>395.91</c:v>
                </c:pt>
                <c:pt idx="4574">
                  <c:v>396.17999999999995</c:v>
                </c:pt>
                <c:pt idx="4575">
                  <c:v>396.17999999999995</c:v>
                </c:pt>
                <c:pt idx="4576">
                  <c:v>396.36</c:v>
                </c:pt>
                <c:pt idx="4577">
                  <c:v>396.53999999999996</c:v>
                </c:pt>
                <c:pt idx="4578">
                  <c:v>396.63</c:v>
                </c:pt>
                <c:pt idx="4579">
                  <c:v>396.81</c:v>
                </c:pt>
                <c:pt idx="4580">
                  <c:v>396.9</c:v>
                </c:pt>
                <c:pt idx="4581">
                  <c:v>397.16999999999996</c:v>
                </c:pt>
                <c:pt idx="4582">
                  <c:v>397.26</c:v>
                </c:pt>
                <c:pt idx="4583">
                  <c:v>397.44</c:v>
                </c:pt>
                <c:pt idx="4584">
                  <c:v>397.62</c:v>
                </c:pt>
                <c:pt idx="4585">
                  <c:v>397.8</c:v>
                </c:pt>
                <c:pt idx="4586">
                  <c:v>397.98</c:v>
                </c:pt>
                <c:pt idx="4587">
                  <c:v>398.07</c:v>
                </c:pt>
                <c:pt idx="4588">
                  <c:v>398.25</c:v>
                </c:pt>
                <c:pt idx="4589">
                  <c:v>398.52</c:v>
                </c:pt>
                <c:pt idx="4590">
                  <c:v>398.61</c:v>
                </c:pt>
                <c:pt idx="4591">
                  <c:v>398.78999999999996</c:v>
                </c:pt>
                <c:pt idx="4592">
                  <c:v>398.97</c:v>
                </c:pt>
                <c:pt idx="4593">
                  <c:v>399.15</c:v>
                </c:pt>
                <c:pt idx="4594">
                  <c:v>399.24</c:v>
                </c:pt>
                <c:pt idx="4595">
                  <c:v>399.51</c:v>
                </c:pt>
                <c:pt idx="4596">
                  <c:v>399.69</c:v>
                </c:pt>
                <c:pt idx="4597">
                  <c:v>399.87</c:v>
                </c:pt>
                <c:pt idx="4598">
                  <c:v>399.96000000000004</c:v>
                </c:pt>
                <c:pt idx="4599">
                  <c:v>400.14</c:v>
                </c:pt>
                <c:pt idx="4600">
                  <c:v>400.40999999999997</c:v>
                </c:pt>
                <c:pt idx="4601">
                  <c:v>400.5</c:v>
                </c:pt>
                <c:pt idx="4602">
                  <c:v>400.77</c:v>
                </c:pt>
                <c:pt idx="4603">
                  <c:v>400.95</c:v>
                </c:pt>
                <c:pt idx="4604">
                  <c:v>401.03999999999996</c:v>
                </c:pt>
                <c:pt idx="4605">
                  <c:v>401.31</c:v>
                </c:pt>
                <c:pt idx="4606">
                  <c:v>401.4</c:v>
                </c:pt>
                <c:pt idx="4607">
                  <c:v>401.49</c:v>
                </c:pt>
                <c:pt idx="4608">
                  <c:v>401.67</c:v>
                </c:pt>
                <c:pt idx="4609">
                  <c:v>401.85</c:v>
                </c:pt>
                <c:pt idx="4610">
                  <c:v>401.85</c:v>
                </c:pt>
                <c:pt idx="4611">
                  <c:v>402.03</c:v>
                </c:pt>
                <c:pt idx="4612">
                  <c:v>402.12</c:v>
                </c:pt>
                <c:pt idx="4613">
                  <c:v>402.12</c:v>
                </c:pt>
                <c:pt idx="4614">
                  <c:v>402.21000000000004</c:v>
                </c:pt>
                <c:pt idx="4615">
                  <c:v>402.21000000000004</c:v>
                </c:pt>
                <c:pt idx="4616">
                  <c:v>402.21000000000004</c:v>
                </c:pt>
                <c:pt idx="4617">
                  <c:v>402.21000000000004</c:v>
                </c:pt>
                <c:pt idx="4618">
                  <c:v>402.21000000000004</c:v>
                </c:pt>
                <c:pt idx="4619">
                  <c:v>402.21000000000004</c:v>
                </c:pt>
                <c:pt idx="4620">
                  <c:v>402.12</c:v>
                </c:pt>
                <c:pt idx="4621">
                  <c:v>402.12</c:v>
                </c:pt>
                <c:pt idx="4622">
                  <c:v>402.12</c:v>
                </c:pt>
                <c:pt idx="4623">
                  <c:v>402.03</c:v>
                </c:pt>
                <c:pt idx="4624">
                  <c:v>401.94</c:v>
                </c:pt>
                <c:pt idx="4625">
                  <c:v>401.85</c:v>
                </c:pt>
                <c:pt idx="4626">
                  <c:v>401.85</c:v>
                </c:pt>
                <c:pt idx="4627">
                  <c:v>401.76</c:v>
                </c:pt>
                <c:pt idx="4628">
                  <c:v>401.58</c:v>
                </c:pt>
                <c:pt idx="4629">
                  <c:v>401.49</c:v>
                </c:pt>
                <c:pt idx="4630">
                  <c:v>401.49</c:v>
                </c:pt>
                <c:pt idx="4631">
                  <c:v>401.31</c:v>
                </c:pt>
                <c:pt idx="4632">
                  <c:v>401.22</c:v>
                </c:pt>
                <c:pt idx="4633">
                  <c:v>401.04</c:v>
                </c:pt>
                <c:pt idx="4634">
                  <c:v>400.95000000000005</c:v>
                </c:pt>
                <c:pt idx="4635">
                  <c:v>400.77</c:v>
                </c:pt>
                <c:pt idx="4636">
                  <c:v>400.68</c:v>
                </c:pt>
                <c:pt idx="4637">
                  <c:v>400.5</c:v>
                </c:pt>
                <c:pt idx="4638">
                  <c:v>400.23</c:v>
                </c:pt>
                <c:pt idx="4639">
                  <c:v>400.14</c:v>
                </c:pt>
                <c:pt idx="4640">
                  <c:v>399.96000000000004</c:v>
                </c:pt>
                <c:pt idx="4641">
                  <c:v>399.78</c:v>
                </c:pt>
                <c:pt idx="4642">
                  <c:v>399.6</c:v>
                </c:pt>
                <c:pt idx="4643">
                  <c:v>399.41999999999996</c:v>
                </c:pt>
                <c:pt idx="4644">
                  <c:v>399.24</c:v>
                </c:pt>
                <c:pt idx="4645">
                  <c:v>399.06</c:v>
                </c:pt>
                <c:pt idx="4646">
                  <c:v>398.79</c:v>
                </c:pt>
                <c:pt idx="4647">
                  <c:v>398.70000000000005</c:v>
                </c:pt>
                <c:pt idx="4648">
                  <c:v>398.52</c:v>
                </c:pt>
                <c:pt idx="4649">
                  <c:v>398.25</c:v>
                </c:pt>
                <c:pt idx="4650">
                  <c:v>397.98</c:v>
                </c:pt>
                <c:pt idx="4651">
                  <c:v>397.89</c:v>
                </c:pt>
                <c:pt idx="4652">
                  <c:v>397.53</c:v>
                </c:pt>
                <c:pt idx="4653">
                  <c:v>397.35</c:v>
                </c:pt>
                <c:pt idx="4654">
                  <c:v>397.16999999999996</c:v>
                </c:pt>
                <c:pt idx="4655">
                  <c:v>396.99</c:v>
                </c:pt>
                <c:pt idx="4656">
                  <c:v>396.81</c:v>
                </c:pt>
                <c:pt idx="4657">
                  <c:v>396.53999999999996</c:v>
                </c:pt>
                <c:pt idx="4658">
                  <c:v>396.27</c:v>
                </c:pt>
                <c:pt idx="4659">
                  <c:v>396</c:v>
                </c:pt>
                <c:pt idx="4660">
                  <c:v>395.82</c:v>
                </c:pt>
                <c:pt idx="4661">
                  <c:v>395.54999999999995</c:v>
                </c:pt>
                <c:pt idx="4662">
                  <c:v>395.28</c:v>
                </c:pt>
                <c:pt idx="4663">
                  <c:v>394.92</c:v>
                </c:pt>
                <c:pt idx="4664">
                  <c:v>394.83000000000004</c:v>
                </c:pt>
                <c:pt idx="4665">
                  <c:v>394.65</c:v>
                </c:pt>
                <c:pt idx="4666">
                  <c:v>394.38</c:v>
                </c:pt>
                <c:pt idx="4667">
                  <c:v>394.2</c:v>
                </c:pt>
                <c:pt idx="4668">
                  <c:v>393.93</c:v>
                </c:pt>
                <c:pt idx="4669">
                  <c:v>393.75</c:v>
                </c:pt>
                <c:pt idx="4670">
                  <c:v>393.57</c:v>
                </c:pt>
                <c:pt idx="4671">
                  <c:v>393.39</c:v>
                </c:pt>
                <c:pt idx="4672">
                  <c:v>393.21000000000004</c:v>
                </c:pt>
                <c:pt idx="4673">
                  <c:v>393.03</c:v>
                </c:pt>
                <c:pt idx="4674">
                  <c:v>392.85</c:v>
                </c:pt>
                <c:pt idx="4675">
                  <c:v>392.76</c:v>
                </c:pt>
                <c:pt idx="4676">
                  <c:v>392.67</c:v>
                </c:pt>
                <c:pt idx="4677">
                  <c:v>392.49</c:v>
                </c:pt>
                <c:pt idx="4678">
                  <c:v>392.49</c:v>
                </c:pt>
                <c:pt idx="4679">
                  <c:v>392.31</c:v>
                </c:pt>
                <c:pt idx="4680">
                  <c:v>392.31</c:v>
                </c:pt>
                <c:pt idx="4681">
                  <c:v>392.22</c:v>
                </c:pt>
                <c:pt idx="4682">
                  <c:v>392.22</c:v>
                </c:pt>
                <c:pt idx="4683">
                  <c:v>392.22</c:v>
                </c:pt>
                <c:pt idx="4684">
                  <c:v>392.13</c:v>
                </c:pt>
                <c:pt idx="4685">
                  <c:v>392.13</c:v>
                </c:pt>
                <c:pt idx="4686">
                  <c:v>392.13</c:v>
                </c:pt>
                <c:pt idx="4687">
                  <c:v>392.03999999999996</c:v>
                </c:pt>
                <c:pt idx="4688">
                  <c:v>392.03999999999996</c:v>
                </c:pt>
                <c:pt idx="4689">
                  <c:v>392.13</c:v>
                </c:pt>
                <c:pt idx="4690">
                  <c:v>392.03999999999996</c:v>
                </c:pt>
                <c:pt idx="4691">
                  <c:v>391.95</c:v>
                </c:pt>
                <c:pt idx="4692">
                  <c:v>392.03999999999996</c:v>
                </c:pt>
                <c:pt idx="4693">
                  <c:v>392.13</c:v>
                </c:pt>
                <c:pt idx="4694">
                  <c:v>392.03999999999996</c:v>
                </c:pt>
                <c:pt idx="4695">
                  <c:v>392.03999999999996</c:v>
                </c:pt>
                <c:pt idx="4696">
                  <c:v>392.03999999999996</c:v>
                </c:pt>
                <c:pt idx="4697">
                  <c:v>392.13</c:v>
                </c:pt>
                <c:pt idx="4698">
                  <c:v>392.22</c:v>
                </c:pt>
                <c:pt idx="4699">
                  <c:v>392.22</c:v>
                </c:pt>
                <c:pt idx="4700">
                  <c:v>392.31</c:v>
                </c:pt>
                <c:pt idx="4701">
                  <c:v>392.31</c:v>
                </c:pt>
                <c:pt idx="4702">
                  <c:v>392.4</c:v>
                </c:pt>
                <c:pt idx="4703">
                  <c:v>392.4</c:v>
                </c:pt>
                <c:pt idx="4704">
                  <c:v>392.4</c:v>
                </c:pt>
                <c:pt idx="4705">
                  <c:v>392.58</c:v>
                </c:pt>
                <c:pt idx="4706">
                  <c:v>392.58</c:v>
                </c:pt>
                <c:pt idx="4707">
                  <c:v>392.66999999999996</c:v>
                </c:pt>
                <c:pt idx="4708">
                  <c:v>392.66999999999996</c:v>
                </c:pt>
                <c:pt idx="4709">
                  <c:v>392.85</c:v>
                </c:pt>
                <c:pt idx="4710">
                  <c:v>392.94</c:v>
                </c:pt>
                <c:pt idx="4711">
                  <c:v>392.94</c:v>
                </c:pt>
                <c:pt idx="4712">
                  <c:v>393.12</c:v>
                </c:pt>
                <c:pt idx="4713">
                  <c:v>393.21000000000004</c:v>
                </c:pt>
                <c:pt idx="4714">
                  <c:v>393.3</c:v>
                </c:pt>
                <c:pt idx="4715">
                  <c:v>393.39</c:v>
                </c:pt>
                <c:pt idx="4716">
                  <c:v>393.48</c:v>
                </c:pt>
                <c:pt idx="4717">
                  <c:v>393.48</c:v>
                </c:pt>
                <c:pt idx="4718">
                  <c:v>393.65999999999997</c:v>
                </c:pt>
                <c:pt idx="4719">
                  <c:v>393.84000000000003</c:v>
                </c:pt>
                <c:pt idx="4720">
                  <c:v>393.93</c:v>
                </c:pt>
                <c:pt idx="4721">
                  <c:v>394.02</c:v>
                </c:pt>
                <c:pt idx="4722">
                  <c:v>394.2</c:v>
                </c:pt>
                <c:pt idx="4723">
                  <c:v>394.2</c:v>
                </c:pt>
                <c:pt idx="4724">
                  <c:v>394.38</c:v>
                </c:pt>
                <c:pt idx="4725">
                  <c:v>394.47</c:v>
                </c:pt>
                <c:pt idx="4726">
                  <c:v>394.56</c:v>
                </c:pt>
                <c:pt idx="4727">
                  <c:v>394.74</c:v>
                </c:pt>
                <c:pt idx="4728">
                  <c:v>394.91999999999996</c:v>
                </c:pt>
                <c:pt idx="4729">
                  <c:v>395.01</c:v>
                </c:pt>
                <c:pt idx="4730">
                  <c:v>395.1</c:v>
                </c:pt>
                <c:pt idx="4731">
                  <c:v>395.28</c:v>
                </c:pt>
                <c:pt idx="4732">
                  <c:v>395.37</c:v>
                </c:pt>
                <c:pt idx="4733">
                  <c:v>395.46000000000004</c:v>
                </c:pt>
                <c:pt idx="4734">
                  <c:v>395.64</c:v>
                </c:pt>
                <c:pt idx="4735">
                  <c:v>395.73</c:v>
                </c:pt>
                <c:pt idx="4736">
                  <c:v>395.91</c:v>
                </c:pt>
                <c:pt idx="4737">
                  <c:v>396.09</c:v>
                </c:pt>
                <c:pt idx="4738">
                  <c:v>396.17999999999995</c:v>
                </c:pt>
                <c:pt idx="4739">
                  <c:v>396.36</c:v>
                </c:pt>
                <c:pt idx="4740">
                  <c:v>396.53999999999996</c:v>
                </c:pt>
                <c:pt idx="4741">
                  <c:v>396.63</c:v>
                </c:pt>
                <c:pt idx="4742">
                  <c:v>396.81</c:v>
                </c:pt>
                <c:pt idx="4743">
                  <c:v>396.9</c:v>
                </c:pt>
                <c:pt idx="4744">
                  <c:v>397.08000000000004</c:v>
                </c:pt>
                <c:pt idx="4745">
                  <c:v>397.26</c:v>
                </c:pt>
                <c:pt idx="4746">
                  <c:v>397.44</c:v>
                </c:pt>
                <c:pt idx="4747">
                  <c:v>397.62</c:v>
                </c:pt>
                <c:pt idx="4748">
                  <c:v>397.71000000000004</c:v>
                </c:pt>
                <c:pt idx="4749">
                  <c:v>397.98</c:v>
                </c:pt>
                <c:pt idx="4750">
                  <c:v>398.15999999999997</c:v>
                </c:pt>
                <c:pt idx="4751">
                  <c:v>398.25</c:v>
                </c:pt>
                <c:pt idx="4752">
                  <c:v>398.52</c:v>
                </c:pt>
                <c:pt idx="4753">
                  <c:v>398.7</c:v>
                </c:pt>
                <c:pt idx="4754">
                  <c:v>398.7</c:v>
                </c:pt>
                <c:pt idx="4755">
                  <c:v>398.88</c:v>
                </c:pt>
                <c:pt idx="4756">
                  <c:v>399.15</c:v>
                </c:pt>
                <c:pt idx="4757">
                  <c:v>399.24</c:v>
                </c:pt>
                <c:pt idx="4758">
                  <c:v>399.51</c:v>
                </c:pt>
                <c:pt idx="4759">
                  <c:v>399.69</c:v>
                </c:pt>
                <c:pt idx="4760">
                  <c:v>399.69</c:v>
                </c:pt>
                <c:pt idx="4761">
                  <c:v>400.04999999999995</c:v>
                </c:pt>
                <c:pt idx="4762">
                  <c:v>400.14</c:v>
                </c:pt>
                <c:pt idx="4763">
                  <c:v>400.32</c:v>
                </c:pt>
                <c:pt idx="4764">
                  <c:v>400.5</c:v>
                </c:pt>
                <c:pt idx="4765">
                  <c:v>400.77</c:v>
                </c:pt>
                <c:pt idx="4766">
                  <c:v>400.95</c:v>
                </c:pt>
                <c:pt idx="4767">
                  <c:v>401.03999999999996</c:v>
                </c:pt>
                <c:pt idx="4768">
                  <c:v>401.22</c:v>
                </c:pt>
                <c:pt idx="4769">
                  <c:v>401.4</c:v>
                </c:pt>
                <c:pt idx="4770">
                  <c:v>401.49</c:v>
                </c:pt>
                <c:pt idx="4771">
                  <c:v>401.67</c:v>
                </c:pt>
                <c:pt idx="4772">
                  <c:v>401.85</c:v>
                </c:pt>
                <c:pt idx="4773">
                  <c:v>402.03</c:v>
                </c:pt>
                <c:pt idx="4774">
                  <c:v>402.12</c:v>
                </c:pt>
                <c:pt idx="4775">
                  <c:v>402.03</c:v>
                </c:pt>
                <c:pt idx="4776">
                  <c:v>402.21000000000004</c:v>
                </c:pt>
                <c:pt idx="4777">
                  <c:v>402.21000000000004</c:v>
                </c:pt>
                <c:pt idx="4778">
                  <c:v>402.39</c:v>
                </c:pt>
                <c:pt idx="4779">
                  <c:v>402.39</c:v>
                </c:pt>
                <c:pt idx="4780">
                  <c:v>402.3</c:v>
                </c:pt>
                <c:pt idx="4781">
                  <c:v>402.39</c:v>
                </c:pt>
                <c:pt idx="4782">
                  <c:v>402.39</c:v>
                </c:pt>
                <c:pt idx="4783">
                  <c:v>402.3</c:v>
                </c:pt>
                <c:pt idx="4784">
                  <c:v>402.39</c:v>
                </c:pt>
                <c:pt idx="4785">
                  <c:v>402.3</c:v>
                </c:pt>
                <c:pt idx="4786">
                  <c:v>402.21000000000004</c:v>
                </c:pt>
                <c:pt idx="4787">
                  <c:v>402.21000000000004</c:v>
                </c:pt>
                <c:pt idx="4788">
                  <c:v>402.03</c:v>
                </c:pt>
                <c:pt idx="4789">
                  <c:v>402.03</c:v>
                </c:pt>
                <c:pt idx="4790">
                  <c:v>401.85</c:v>
                </c:pt>
                <c:pt idx="4791">
                  <c:v>401.76</c:v>
                </c:pt>
                <c:pt idx="4792">
                  <c:v>401.66999999999996</c:v>
                </c:pt>
                <c:pt idx="4793">
                  <c:v>401.66999999999996</c:v>
                </c:pt>
                <c:pt idx="4794">
                  <c:v>401.4</c:v>
                </c:pt>
                <c:pt idx="4795">
                  <c:v>401.4</c:v>
                </c:pt>
                <c:pt idx="4796">
                  <c:v>401.30999999999995</c:v>
                </c:pt>
                <c:pt idx="4797">
                  <c:v>401.22</c:v>
                </c:pt>
                <c:pt idx="4798">
                  <c:v>400.95000000000005</c:v>
                </c:pt>
                <c:pt idx="4799">
                  <c:v>400.95000000000005</c:v>
                </c:pt>
                <c:pt idx="4800">
                  <c:v>400.68</c:v>
                </c:pt>
                <c:pt idx="4801">
                  <c:v>400.59000000000003</c:v>
                </c:pt>
                <c:pt idx="4802">
                  <c:v>400.40999999999997</c:v>
                </c:pt>
                <c:pt idx="4803">
                  <c:v>400.23</c:v>
                </c:pt>
                <c:pt idx="4804">
                  <c:v>400.05</c:v>
                </c:pt>
                <c:pt idx="4805">
                  <c:v>399.87</c:v>
                </c:pt>
                <c:pt idx="4806">
                  <c:v>399.69</c:v>
                </c:pt>
                <c:pt idx="4807">
                  <c:v>399.51</c:v>
                </c:pt>
                <c:pt idx="4808">
                  <c:v>399.33</c:v>
                </c:pt>
                <c:pt idx="4809">
                  <c:v>399.15</c:v>
                </c:pt>
                <c:pt idx="4810">
                  <c:v>398.97</c:v>
                </c:pt>
                <c:pt idx="4811">
                  <c:v>398.79</c:v>
                </c:pt>
                <c:pt idx="4812">
                  <c:v>398.61</c:v>
                </c:pt>
                <c:pt idx="4813">
                  <c:v>398.43</c:v>
                </c:pt>
                <c:pt idx="4814">
                  <c:v>398.15999999999997</c:v>
                </c:pt>
                <c:pt idx="4815">
                  <c:v>397.98</c:v>
                </c:pt>
                <c:pt idx="4816">
                  <c:v>397.71</c:v>
                </c:pt>
                <c:pt idx="4817">
                  <c:v>397.62</c:v>
                </c:pt>
                <c:pt idx="4818">
                  <c:v>397.35</c:v>
                </c:pt>
                <c:pt idx="4819">
                  <c:v>397.16999999999996</c:v>
                </c:pt>
                <c:pt idx="4820">
                  <c:v>396.9</c:v>
                </c:pt>
                <c:pt idx="4821">
                  <c:v>396.63</c:v>
                </c:pt>
                <c:pt idx="4822">
                  <c:v>396.36</c:v>
                </c:pt>
                <c:pt idx="4823">
                  <c:v>396.18</c:v>
                </c:pt>
                <c:pt idx="4824">
                  <c:v>396</c:v>
                </c:pt>
                <c:pt idx="4825">
                  <c:v>395.73</c:v>
                </c:pt>
                <c:pt idx="4826">
                  <c:v>395.46</c:v>
                </c:pt>
                <c:pt idx="4827">
                  <c:v>395.28</c:v>
                </c:pt>
                <c:pt idx="4828">
                  <c:v>395.01</c:v>
                </c:pt>
                <c:pt idx="4829">
                  <c:v>394.74</c:v>
                </c:pt>
                <c:pt idx="4830">
                  <c:v>394.56</c:v>
                </c:pt>
                <c:pt idx="4831">
                  <c:v>394.47</c:v>
                </c:pt>
                <c:pt idx="4832">
                  <c:v>394.2</c:v>
                </c:pt>
                <c:pt idx="4833">
                  <c:v>393.93</c:v>
                </c:pt>
                <c:pt idx="4834">
                  <c:v>393.65999999999997</c:v>
                </c:pt>
                <c:pt idx="4835">
                  <c:v>393.57</c:v>
                </c:pt>
                <c:pt idx="4836">
                  <c:v>393.39</c:v>
                </c:pt>
                <c:pt idx="4837">
                  <c:v>393.21000000000004</c:v>
                </c:pt>
                <c:pt idx="4838">
                  <c:v>393.03</c:v>
                </c:pt>
                <c:pt idx="4839">
                  <c:v>393.03</c:v>
                </c:pt>
                <c:pt idx="4840">
                  <c:v>392.85</c:v>
                </c:pt>
                <c:pt idx="4841">
                  <c:v>392.76</c:v>
                </c:pt>
                <c:pt idx="4842">
                  <c:v>392.76</c:v>
                </c:pt>
                <c:pt idx="4843">
                  <c:v>392.58000000000004</c:v>
                </c:pt>
                <c:pt idx="4844">
                  <c:v>392.58000000000004</c:v>
                </c:pt>
                <c:pt idx="4845">
                  <c:v>392.4</c:v>
                </c:pt>
                <c:pt idx="4846">
                  <c:v>392.4</c:v>
                </c:pt>
                <c:pt idx="4847">
                  <c:v>392.4</c:v>
                </c:pt>
                <c:pt idx="4848">
                  <c:v>392.4</c:v>
                </c:pt>
                <c:pt idx="4849">
                  <c:v>392.22</c:v>
                </c:pt>
                <c:pt idx="4850">
                  <c:v>392.22</c:v>
                </c:pt>
                <c:pt idx="4851">
                  <c:v>392.22</c:v>
                </c:pt>
                <c:pt idx="4852">
                  <c:v>392.22</c:v>
                </c:pt>
                <c:pt idx="4853">
                  <c:v>392.22</c:v>
                </c:pt>
                <c:pt idx="4854">
                  <c:v>392.22</c:v>
                </c:pt>
                <c:pt idx="4855">
                  <c:v>392.22</c:v>
                </c:pt>
                <c:pt idx="4856">
                  <c:v>392.22</c:v>
                </c:pt>
                <c:pt idx="4857">
                  <c:v>392.22</c:v>
                </c:pt>
                <c:pt idx="4858">
                  <c:v>392.31</c:v>
                </c:pt>
                <c:pt idx="4859">
                  <c:v>392.31</c:v>
                </c:pt>
                <c:pt idx="4860">
                  <c:v>392.31</c:v>
                </c:pt>
                <c:pt idx="4861">
                  <c:v>392.4</c:v>
                </c:pt>
                <c:pt idx="4862">
                  <c:v>392.4</c:v>
                </c:pt>
                <c:pt idx="4863">
                  <c:v>392.49</c:v>
                </c:pt>
                <c:pt idx="4864">
                  <c:v>392.49</c:v>
                </c:pt>
                <c:pt idx="4865">
                  <c:v>392.49</c:v>
                </c:pt>
                <c:pt idx="4866">
                  <c:v>392.58000000000004</c:v>
                </c:pt>
                <c:pt idx="4867">
                  <c:v>392.66999999999996</c:v>
                </c:pt>
                <c:pt idx="4868">
                  <c:v>392.66999999999996</c:v>
                </c:pt>
                <c:pt idx="4869">
                  <c:v>392.76</c:v>
                </c:pt>
                <c:pt idx="4870">
                  <c:v>392.85</c:v>
                </c:pt>
                <c:pt idx="4871">
                  <c:v>392.94</c:v>
                </c:pt>
                <c:pt idx="4872">
                  <c:v>392.94</c:v>
                </c:pt>
                <c:pt idx="4873">
                  <c:v>393.12</c:v>
                </c:pt>
                <c:pt idx="4874">
                  <c:v>393.21000000000004</c:v>
                </c:pt>
                <c:pt idx="4875">
                  <c:v>393.21000000000004</c:v>
                </c:pt>
                <c:pt idx="4876">
                  <c:v>393.3</c:v>
                </c:pt>
                <c:pt idx="4877">
                  <c:v>393.48</c:v>
                </c:pt>
                <c:pt idx="4878">
                  <c:v>393.48</c:v>
                </c:pt>
                <c:pt idx="4879">
                  <c:v>393.66</c:v>
                </c:pt>
                <c:pt idx="4880">
                  <c:v>393.66</c:v>
                </c:pt>
                <c:pt idx="4881">
                  <c:v>393.84000000000003</c:v>
                </c:pt>
                <c:pt idx="4882">
                  <c:v>393.92999999999995</c:v>
                </c:pt>
                <c:pt idx="4883">
                  <c:v>394.02</c:v>
                </c:pt>
                <c:pt idx="4884">
                  <c:v>394.11</c:v>
                </c:pt>
                <c:pt idx="4885">
                  <c:v>394.28999999999996</c:v>
                </c:pt>
                <c:pt idx="4886">
                  <c:v>394.28999999999996</c:v>
                </c:pt>
                <c:pt idx="4887">
                  <c:v>394.47</c:v>
                </c:pt>
                <c:pt idx="4888">
                  <c:v>394.56</c:v>
                </c:pt>
                <c:pt idx="4889">
                  <c:v>394.74</c:v>
                </c:pt>
                <c:pt idx="4890">
                  <c:v>394.74</c:v>
                </c:pt>
                <c:pt idx="4891">
                  <c:v>395.01</c:v>
                </c:pt>
                <c:pt idx="4892">
                  <c:v>395.1</c:v>
                </c:pt>
                <c:pt idx="4893">
                  <c:v>395.19</c:v>
                </c:pt>
                <c:pt idx="4894">
                  <c:v>395.28</c:v>
                </c:pt>
                <c:pt idx="4895">
                  <c:v>395.46000000000004</c:v>
                </c:pt>
                <c:pt idx="4896">
                  <c:v>395.55</c:v>
                </c:pt>
                <c:pt idx="4897">
                  <c:v>395.73</c:v>
                </c:pt>
                <c:pt idx="4898">
                  <c:v>395.82000000000005</c:v>
                </c:pt>
                <c:pt idx="4899">
                  <c:v>396</c:v>
                </c:pt>
                <c:pt idx="4900">
                  <c:v>396.09</c:v>
                </c:pt>
                <c:pt idx="4901">
                  <c:v>396.27</c:v>
                </c:pt>
                <c:pt idx="4902">
                  <c:v>396.53999999999996</c:v>
                </c:pt>
                <c:pt idx="4903">
                  <c:v>396.53999999999996</c:v>
                </c:pt>
                <c:pt idx="4904">
                  <c:v>396.72</c:v>
                </c:pt>
                <c:pt idx="4905">
                  <c:v>396.81</c:v>
                </c:pt>
                <c:pt idx="4906">
                  <c:v>396.99</c:v>
                </c:pt>
                <c:pt idx="4907">
                  <c:v>397.17</c:v>
                </c:pt>
                <c:pt idx="4908">
                  <c:v>397.35</c:v>
                </c:pt>
                <c:pt idx="4909">
                  <c:v>397.44</c:v>
                </c:pt>
                <c:pt idx="4910">
                  <c:v>397.62</c:v>
                </c:pt>
                <c:pt idx="4911">
                  <c:v>397.71000000000004</c:v>
                </c:pt>
                <c:pt idx="4912">
                  <c:v>397.98</c:v>
                </c:pt>
                <c:pt idx="4913">
                  <c:v>398.15999999999997</c:v>
                </c:pt>
                <c:pt idx="4914">
                  <c:v>398.34000000000003</c:v>
                </c:pt>
                <c:pt idx="4915">
                  <c:v>398.43</c:v>
                </c:pt>
                <c:pt idx="4916">
                  <c:v>398.61</c:v>
                </c:pt>
                <c:pt idx="4917">
                  <c:v>398.78999999999996</c:v>
                </c:pt>
                <c:pt idx="4918">
                  <c:v>398.97</c:v>
                </c:pt>
                <c:pt idx="4919">
                  <c:v>399.06</c:v>
                </c:pt>
                <c:pt idx="4920">
                  <c:v>399.33000000000004</c:v>
                </c:pt>
                <c:pt idx="4921">
                  <c:v>399.51</c:v>
                </c:pt>
                <c:pt idx="4922">
                  <c:v>399.69000000000005</c:v>
                </c:pt>
                <c:pt idx="4923">
                  <c:v>399.87</c:v>
                </c:pt>
                <c:pt idx="4924">
                  <c:v>400.04999999999995</c:v>
                </c:pt>
                <c:pt idx="4925">
                  <c:v>400.23</c:v>
                </c:pt>
                <c:pt idx="4926">
                  <c:v>400.40999999999997</c:v>
                </c:pt>
                <c:pt idx="4927">
                  <c:v>400.59000000000003</c:v>
                </c:pt>
                <c:pt idx="4928">
                  <c:v>400.86</c:v>
                </c:pt>
                <c:pt idx="4929">
                  <c:v>400.95</c:v>
                </c:pt>
                <c:pt idx="4930">
                  <c:v>401.13</c:v>
                </c:pt>
                <c:pt idx="4931">
                  <c:v>401.31</c:v>
                </c:pt>
                <c:pt idx="4932">
                  <c:v>401.49</c:v>
                </c:pt>
                <c:pt idx="4933">
                  <c:v>401.66999999999996</c:v>
                </c:pt>
                <c:pt idx="4934">
                  <c:v>401.94</c:v>
                </c:pt>
                <c:pt idx="4935">
                  <c:v>402.12</c:v>
                </c:pt>
                <c:pt idx="4936">
                  <c:v>402.21000000000004</c:v>
                </c:pt>
                <c:pt idx="4937">
                  <c:v>402.39</c:v>
                </c:pt>
                <c:pt idx="4938">
                  <c:v>402.48</c:v>
                </c:pt>
                <c:pt idx="4939">
                  <c:v>402.65999999999997</c:v>
                </c:pt>
                <c:pt idx="4940">
                  <c:v>402.75</c:v>
                </c:pt>
                <c:pt idx="4941">
                  <c:v>402.93</c:v>
                </c:pt>
                <c:pt idx="4942">
                  <c:v>402.93</c:v>
                </c:pt>
                <c:pt idx="4943">
                  <c:v>402.93</c:v>
                </c:pt>
                <c:pt idx="4944">
                  <c:v>403.02</c:v>
                </c:pt>
                <c:pt idx="4945">
                  <c:v>403.11</c:v>
                </c:pt>
                <c:pt idx="4946">
                  <c:v>403.11</c:v>
                </c:pt>
                <c:pt idx="4947">
                  <c:v>403.11</c:v>
                </c:pt>
                <c:pt idx="4948">
                  <c:v>403.11</c:v>
                </c:pt>
                <c:pt idx="4949">
                  <c:v>403.11</c:v>
                </c:pt>
                <c:pt idx="4950">
                  <c:v>403.11</c:v>
                </c:pt>
                <c:pt idx="4951">
                  <c:v>403.02</c:v>
                </c:pt>
                <c:pt idx="4952">
                  <c:v>403.02</c:v>
                </c:pt>
                <c:pt idx="4953">
                  <c:v>403.02</c:v>
                </c:pt>
                <c:pt idx="4954">
                  <c:v>402.93</c:v>
                </c:pt>
                <c:pt idx="4955">
                  <c:v>402.84000000000003</c:v>
                </c:pt>
                <c:pt idx="4956">
                  <c:v>402.75</c:v>
                </c:pt>
                <c:pt idx="4957">
                  <c:v>402.65999999999997</c:v>
                </c:pt>
                <c:pt idx="4958">
                  <c:v>402.57000000000005</c:v>
                </c:pt>
                <c:pt idx="4959">
                  <c:v>402.48</c:v>
                </c:pt>
                <c:pt idx="4960">
                  <c:v>402.39</c:v>
                </c:pt>
                <c:pt idx="4961">
                  <c:v>402.21000000000004</c:v>
                </c:pt>
                <c:pt idx="4962">
                  <c:v>402.12</c:v>
                </c:pt>
                <c:pt idx="4963">
                  <c:v>402.03</c:v>
                </c:pt>
                <c:pt idx="4964">
                  <c:v>401.85</c:v>
                </c:pt>
                <c:pt idx="4965">
                  <c:v>401.58</c:v>
                </c:pt>
                <c:pt idx="4966">
                  <c:v>401.49</c:v>
                </c:pt>
                <c:pt idx="4967">
                  <c:v>401.4</c:v>
                </c:pt>
                <c:pt idx="4968">
                  <c:v>401.22</c:v>
                </c:pt>
                <c:pt idx="4969">
                  <c:v>401.03999999999996</c:v>
                </c:pt>
                <c:pt idx="4970">
                  <c:v>400.86</c:v>
                </c:pt>
                <c:pt idx="4971">
                  <c:v>400.77</c:v>
                </c:pt>
                <c:pt idx="4972">
                  <c:v>400.5</c:v>
                </c:pt>
                <c:pt idx="4973">
                  <c:v>400.32</c:v>
                </c:pt>
                <c:pt idx="4974">
                  <c:v>400.23</c:v>
                </c:pt>
                <c:pt idx="4975">
                  <c:v>399.96000000000004</c:v>
                </c:pt>
                <c:pt idx="4976">
                  <c:v>399.87</c:v>
                </c:pt>
                <c:pt idx="4977">
                  <c:v>399.6</c:v>
                </c:pt>
                <c:pt idx="4978">
                  <c:v>399.41999999999996</c:v>
                </c:pt>
                <c:pt idx="4979">
                  <c:v>399.15</c:v>
                </c:pt>
                <c:pt idx="4980">
                  <c:v>398.97</c:v>
                </c:pt>
                <c:pt idx="4981">
                  <c:v>398.79</c:v>
                </c:pt>
                <c:pt idx="4982">
                  <c:v>398.61</c:v>
                </c:pt>
                <c:pt idx="4983">
                  <c:v>398.34000000000003</c:v>
                </c:pt>
                <c:pt idx="4984">
                  <c:v>398.15999999999997</c:v>
                </c:pt>
                <c:pt idx="4985">
                  <c:v>397.89</c:v>
                </c:pt>
                <c:pt idx="4986">
                  <c:v>397.62</c:v>
                </c:pt>
                <c:pt idx="4987">
                  <c:v>397.44</c:v>
                </c:pt>
                <c:pt idx="4988">
                  <c:v>397.16999999999996</c:v>
                </c:pt>
                <c:pt idx="4989">
                  <c:v>396.99</c:v>
                </c:pt>
                <c:pt idx="4990">
                  <c:v>396.72</c:v>
                </c:pt>
                <c:pt idx="4991">
                  <c:v>396.45000000000005</c:v>
                </c:pt>
                <c:pt idx="4992">
                  <c:v>396.27</c:v>
                </c:pt>
                <c:pt idx="4993">
                  <c:v>396</c:v>
                </c:pt>
                <c:pt idx="4994">
                  <c:v>395.73</c:v>
                </c:pt>
                <c:pt idx="4995">
                  <c:v>395.54999999999995</c:v>
                </c:pt>
                <c:pt idx="4996">
                  <c:v>395.28</c:v>
                </c:pt>
                <c:pt idx="4997">
                  <c:v>395.1</c:v>
                </c:pt>
                <c:pt idx="4998">
                  <c:v>394.74</c:v>
                </c:pt>
                <c:pt idx="4999">
                  <c:v>394.56</c:v>
                </c:pt>
                <c:pt idx="5000">
                  <c:v>394.38</c:v>
                </c:pt>
                <c:pt idx="5001">
                  <c:v>394.11</c:v>
                </c:pt>
                <c:pt idx="5002">
                  <c:v>393.93</c:v>
                </c:pt>
                <c:pt idx="5003">
                  <c:v>393.65999999999997</c:v>
                </c:pt>
                <c:pt idx="5004">
                  <c:v>393.48</c:v>
                </c:pt>
                <c:pt idx="5005">
                  <c:v>393.48</c:v>
                </c:pt>
                <c:pt idx="5006">
                  <c:v>393.21</c:v>
                </c:pt>
                <c:pt idx="5007">
                  <c:v>393.03</c:v>
                </c:pt>
                <c:pt idx="5008">
                  <c:v>393.03</c:v>
                </c:pt>
                <c:pt idx="5009">
                  <c:v>392.85</c:v>
                </c:pt>
                <c:pt idx="5010">
                  <c:v>392.76</c:v>
                </c:pt>
                <c:pt idx="5011">
                  <c:v>392.67</c:v>
                </c:pt>
                <c:pt idx="5012">
                  <c:v>392.58000000000004</c:v>
                </c:pt>
                <c:pt idx="5013">
                  <c:v>392.4</c:v>
                </c:pt>
                <c:pt idx="5014">
                  <c:v>392.4</c:v>
                </c:pt>
                <c:pt idx="5015">
                  <c:v>392.4</c:v>
                </c:pt>
                <c:pt idx="5016">
                  <c:v>392.22</c:v>
                </c:pt>
                <c:pt idx="5017">
                  <c:v>392.22</c:v>
                </c:pt>
                <c:pt idx="5018">
                  <c:v>392.22</c:v>
                </c:pt>
                <c:pt idx="5019">
                  <c:v>392.22</c:v>
                </c:pt>
                <c:pt idx="5020">
                  <c:v>392.22</c:v>
                </c:pt>
                <c:pt idx="5021">
                  <c:v>392.03999999999996</c:v>
                </c:pt>
                <c:pt idx="5022">
                  <c:v>392.22</c:v>
                </c:pt>
                <c:pt idx="5023">
                  <c:v>392.13</c:v>
                </c:pt>
                <c:pt idx="5024">
                  <c:v>392.13</c:v>
                </c:pt>
                <c:pt idx="5025">
                  <c:v>392.13</c:v>
                </c:pt>
                <c:pt idx="5026">
                  <c:v>392.13</c:v>
                </c:pt>
                <c:pt idx="5027">
                  <c:v>392.13</c:v>
                </c:pt>
                <c:pt idx="5028">
                  <c:v>392.13</c:v>
                </c:pt>
                <c:pt idx="5029">
                  <c:v>392.22</c:v>
                </c:pt>
                <c:pt idx="5030">
                  <c:v>392.22</c:v>
                </c:pt>
                <c:pt idx="5031">
                  <c:v>392.22</c:v>
                </c:pt>
                <c:pt idx="5032">
                  <c:v>392.4</c:v>
                </c:pt>
                <c:pt idx="5033">
                  <c:v>392.4</c:v>
                </c:pt>
                <c:pt idx="5034">
                  <c:v>392.49</c:v>
                </c:pt>
                <c:pt idx="5035">
                  <c:v>392.49</c:v>
                </c:pt>
                <c:pt idx="5036">
                  <c:v>392.4</c:v>
                </c:pt>
                <c:pt idx="5037">
                  <c:v>392.49</c:v>
                </c:pt>
                <c:pt idx="5038">
                  <c:v>392.67</c:v>
                </c:pt>
                <c:pt idx="5039">
                  <c:v>392.66999999999996</c:v>
                </c:pt>
                <c:pt idx="5040">
                  <c:v>392.76</c:v>
                </c:pt>
                <c:pt idx="5041">
                  <c:v>392.85</c:v>
                </c:pt>
                <c:pt idx="5042">
                  <c:v>392.94</c:v>
                </c:pt>
                <c:pt idx="5043">
                  <c:v>393.03</c:v>
                </c:pt>
                <c:pt idx="5044">
                  <c:v>393.03</c:v>
                </c:pt>
                <c:pt idx="5045">
                  <c:v>393.12</c:v>
                </c:pt>
                <c:pt idx="5046">
                  <c:v>393.3</c:v>
                </c:pt>
                <c:pt idx="5047">
                  <c:v>393.39</c:v>
                </c:pt>
                <c:pt idx="5048">
                  <c:v>393.48</c:v>
                </c:pt>
                <c:pt idx="5049">
                  <c:v>393.57000000000005</c:v>
                </c:pt>
                <c:pt idx="5050">
                  <c:v>393.66</c:v>
                </c:pt>
                <c:pt idx="5051">
                  <c:v>393.84</c:v>
                </c:pt>
                <c:pt idx="5052">
                  <c:v>393.84</c:v>
                </c:pt>
                <c:pt idx="5053">
                  <c:v>394.02</c:v>
                </c:pt>
                <c:pt idx="5054">
                  <c:v>394.11</c:v>
                </c:pt>
                <c:pt idx="5055">
                  <c:v>394.28999999999996</c:v>
                </c:pt>
                <c:pt idx="5056">
                  <c:v>394.28999999999996</c:v>
                </c:pt>
                <c:pt idx="5057">
                  <c:v>394.38</c:v>
                </c:pt>
                <c:pt idx="5058">
                  <c:v>394.56</c:v>
                </c:pt>
                <c:pt idx="5059">
                  <c:v>394.74</c:v>
                </c:pt>
                <c:pt idx="5060">
                  <c:v>394.83000000000004</c:v>
                </c:pt>
                <c:pt idx="5061">
                  <c:v>395.01</c:v>
                </c:pt>
                <c:pt idx="5062">
                  <c:v>395.1</c:v>
                </c:pt>
                <c:pt idx="5063">
                  <c:v>395.19</c:v>
                </c:pt>
                <c:pt idx="5064">
                  <c:v>395.28</c:v>
                </c:pt>
                <c:pt idx="5065">
                  <c:v>395.46000000000004</c:v>
                </c:pt>
                <c:pt idx="5066">
                  <c:v>395.64</c:v>
                </c:pt>
                <c:pt idx="5067">
                  <c:v>395.73</c:v>
                </c:pt>
                <c:pt idx="5068">
                  <c:v>395.82</c:v>
                </c:pt>
                <c:pt idx="5069">
                  <c:v>396</c:v>
                </c:pt>
                <c:pt idx="5070">
                  <c:v>396.09000000000003</c:v>
                </c:pt>
                <c:pt idx="5071">
                  <c:v>396.36</c:v>
                </c:pt>
                <c:pt idx="5072">
                  <c:v>396.53999999999996</c:v>
                </c:pt>
                <c:pt idx="5073">
                  <c:v>396.53999999999996</c:v>
                </c:pt>
                <c:pt idx="5074">
                  <c:v>396.72</c:v>
                </c:pt>
                <c:pt idx="5075">
                  <c:v>396.9</c:v>
                </c:pt>
                <c:pt idx="5076">
                  <c:v>397.08000000000004</c:v>
                </c:pt>
                <c:pt idx="5077">
                  <c:v>397.26</c:v>
                </c:pt>
                <c:pt idx="5078">
                  <c:v>397.44</c:v>
                </c:pt>
                <c:pt idx="5079">
                  <c:v>397.44</c:v>
                </c:pt>
                <c:pt idx="5080">
                  <c:v>397.71</c:v>
                </c:pt>
                <c:pt idx="5081">
                  <c:v>397.79999999999995</c:v>
                </c:pt>
                <c:pt idx="5082">
                  <c:v>397.98</c:v>
                </c:pt>
                <c:pt idx="5083">
                  <c:v>398.15999999999997</c:v>
                </c:pt>
                <c:pt idx="5084">
                  <c:v>398.34000000000003</c:v>
                </c:pt>
                <c:pt idx="5085">
                  <c:v>398.61</c:v>
                </c:pt>
                <c:pt idx="5086">
                  <c:v>398.61</c:v>
                </c:pt>
                <c:pt idx="5087">
                  <c:v>398.88</c:v>
                </c:pt>
                <c:pt idx="5088">
                  <c:v>398.88</c:v>
                </c:pt>
                <c:pt idx="5089">
                  <c:v>399.15</c:v>
                </c:pt>
                <c:pt idx="5090">
                  <c:v>399.33000000000004</c:v>
                </c:pt>
                <c:pt idx="5091">
                  <c:v>399.6</c:v>
                </c:pt>
                <c:pt idx="5092">
                  <c:v>399.78</c:v>
                </c:pt>
                <c:pt idx="5093">
                  <c:v>399.78</c:v>
                </c:pt>
                <c:pt idx="5094">
                  <c:v>400.04999999999995</c:v>
                </c:pt>
                <c:pt idx="5095">
                  <c:v>400.23</c:v>
                </c:pt>
                <c:pt idx="5096">
                  <c:v>400.5</c:v>
                </c:pt>
                <c:pt idx="5097">
                  <c:v>400.5</c:v>
                </c:pt>
                <c:pt idx="5098">
                  <c:v>400.77</c:v>
                </c:pt>
                <c:pt idx="5099">
                  <c:v>400.95000000000005</c:v>
                </c:pt>
                <c:pt idx="5100">
                  <c:v>401.13</c:v>
                </c:pt>
                <c:pt idx="5101">
                  <c:v>401.31</c:v>
                </c:pt>
                <c:pt idx="5102">
                  <c:v>401.49</c:v>
                </c:pt>
                <c:pt idx="5103">
                  <c:v>401.58</c:v>
                </c:pt>
                <c:pt idx="5104">
                  <c:v>401.85</c:v>
                </c:pt>
                <c:pt idx="5105">
                  <c:v>402.03</c:v>
                </c:pt>
                <c:pt idx="5106">
                  <c:v>402.12</c:v>
                </c:pt>
                <c:pt idx="5107">
                  <c:v>402.3</c:v>
                </c:pt>
                <c:pt idx="5108">
                  <c:v>402.48</c:v>
                </c:pt>
                <c:pt idx="5109">
                  <c:v>402.65999999999997</c:v>
                </c:pt>
                <c:pt idx="5110">
                  <c:v>402.84000000000003</c:v>
                </c:pt>
                <c:pt idx="5111">
                  <c:v>403.02</c:v>
                </c:pt>
                <c:pt idx="5112">
                  <c:v>402.93</c:v>
                </c:pt>
                <c:pt idx="5113">
                  <c:v>403.11</c:v>
                </c:pt>
                <c:pt idx="5114">
                  <c:v>403.11</c:v>
                </c:pt>
                <c:pt idx="5115">
                  <c:v>403.11</c:v>
                </c:pt>
                <c:pt idx="5116">
                  <c:v>403.28999999999996</c:v>
                </c:pt>
                <c:pt idx="5117">
                  <c:v>403.2</c:v>
                </c:pt>
                <c:pt idx="5118">
                  <c:v>403.2</c:v>
                </c:pt>
                <c:pt idx="5119">
                  <c:v>403.2</c:v>
                </c:pt>
                <c:pt idx="5120">
                  <c:v>403.28999999999996</c:v>
                </c:pt>
                <c:pt idx="5121">
                  <c:v>403.2</c:v>
                </c:pt>
                <c:pt idx="5122">
                  <c:v>403.2</c:v>
                </c:pt>
                <c:pt idx="5123">
                  <c:v>403.11</c:v>
                </c:pt>
                <c:pt idx="5124">
                  <c:v>403.11</c:v>
                </c:pt>
                <c:pt idx="5125">
                  <c:v>403.02</c:v>
                </c:pt>
                <c:pt idx="5126">
                  <c:v>403.02</c:v>
                </c:pt>
                <c:pt idx="5127">
                  <c:v>402.84000000000003</c:v>
                </c:pt>
                <c:pt idx="5128">
                  <c:v>402.92999999999995</c:v>
                </c:pt>
                <c:pt idx="5129">
                  <c:v>402.75</c:v>
                </c:pt>
                <c:pt idx="5130">
                  <c:v>402.66</c:v>
                </c:pt>
                <c:pt idx="5131">
                  <c:v>402.48</c:v>
                </c:pt>
                <c:pt idx="5132">
                  <c:v>402.48</c:v>
                </c:pt>
                <c:pt idx="5133">
                  <c:v>402.39</c:v>
                </c:pt>
                <c:pt idx="5134">
                  <c:v>402.21000000000004</c:v>
                </c:pt>
                <c:pt idx="5135">
                  <c:v>402.03</c:v>
                </c:pt>
                <c:pt idx="5136">
                  <c:v>401.94</c:v>
                </c:pt>
                <c:pt idx="5137">
                  <c:v>401.76</c:v>
                </c:pt>
                <c:pt idx="5138">
                  <c:v>401.66999999999996</c:v>
                </c:pt>
                <c:pt idx="5139">
                  <c:v>401.4</c:v>
                </c:pt>
                <c:pt idx="5140">
                  <c:v>401.31</c:v>
                </c:pt>
                <c:pt idx="5141">
                  <c:v>401.13</c:v>
                </c:pt>
                <c:pt idx="5142">
                  <c:v>401.03999999999996</c:v>
                </c:pt>
                <c:pt idx="5143">
                  <c:v>400.68</c:v>
                </c:pt>
                <c:pt idx="5144">
                  <c:v>400.59000000000003</c:v>
                </c:pt>
                <c:pt idx="5145">
                  <c:v>400.40999999999997</c:v>
                </c:pt>
                <c:pt idx="5146">
                  <c:v>400.23</c:v>
                </c:pt>
                <c:pt idx="5147">
                  <c:v>399.96000000000004</c:v>
                </c:pt>
                <c:pt idx="5148">
                  <c:v>399.87</c:v>
                </c:pt>
                <c:pt idx="5149">
                  <c:v>399.69</c:v>
                </c:pt>
                <c:pt idx="5150">
                  <c:v>399.41999999999996</c:v>
                </c:pt>
                <c:pt idx="5151">
                  <c:v>399.33</c:v>
                </c:pt>
                <c:pt idx="5152">
                  <c:v>399.15</c:v>
                </c:pt>
                <c:pt idx="5153">
                  <c:v>398.78999999999996</c:v>
                </c:pt>
                <c:pt idx="5154">
                  <c:v>398.61</c:v>
                </c:pt>
                <c:pt idx="5155">
                  <c:v>398.43</c:v>
                </c:pt>
                <c:pt idx="5156">
                  <c:v>398.15999999999997</c:v>
                </c:pt>
                <c:pt idx="5157">
                  <c:v>397.98</c:v>
                </c:pt>
                <c:pt idx="5158">
                  <c:v>397.8</c:v>
                </c:pt>
                <c:pt idx="5159">
                  <c:v>397.44</c:v>
                </c:pt>
                <c:pt idx="5160">
                  <c:v>397.26</c:v>
                </c:pt>
                <c:pt idx="5161">
                  <c:v>396.99</c:v>
                </c:pt>
                <c:pt idx="5162">
                  <c:v>396.80999999999995</c:v>
                </c:pt>
                <c:pt idx="5163">
                  <c:v>396.54</c:v>
                </c:pt>
                <c:pt idx="5164">
                  <c:v>396.27</c:v>
                </c:pt>
                <c:pt idx="5165">
                  <c:v>396</c:v>
                </c:pt>
                <c:pt idx="5166">
                  <c:v>395.73</c:v>
                </c:pt>
                <c:pt idx="5167">
                  <c:v>395.55</c:v>
                </c:pt>
                <c:pt idx="5168">
                  <c:v>395.37</c:v>
                </c:pt>
                <c:pt idx="5169">
                  <c:v>395.01</c:v>
                </c:pt>
                <c:pt idx="5170">
                  <c:v>394.83</c:v>
                </c:pt>
                <c:pt idx="5171">
                  <c:v>394.65</c:v>
                </c:pt>
                <c:pt idx="5172">
                  <c:v>394.38</c:v>
                </c:pt>
                <c:pt idx="5173">
                  <c:v>394.28999999999996</c:v>
                </c:pt>
                <c:pt idx="5174">
                  <c:v>394.02</c:v>
                </c:pt>
                <c:pt idx="5175">
                  <c:v>393.93</c:v>
                </c:pt>
                <c:pt idx="5176">
                  <c:v>393.75</c:v>
                </c:pt>
                <c:pt idx="5177">
                  <c:v>393.57</c:v>
                </c:pt>
                <c:pt idx="5178">
                  <c:v>393.39</c:v>
                </c:pt>
                <c:pt idx="5179">
                  <c:v>393.39</c:v>
                </c:pt>
                <c:pt idx="5180">
                  <c:v>393.29999999999995</c:v>
                </c:pt>
                <c:pt idx="5181">
                  <c:v>393.12</c:v>
                </c:pt>
                <c:pt idx="5182">
                  <c:v>393.12</c:v>
                </c:pt>
                <c:pt idx="5183">
                  <c:v>392.94000000000005</c:v>
                </c:pt>
                <c:pt idx="5184">
                  <c:v>392.94000000000005</c:v>
                </c:pt>
                <c:pt idx="5185">
                  <c:v>392.76</c:v>
                </c:pt>
                <c:pt idx="5186">
                  <c:v>392.76</c:v>
                </c:pt>
                <c:pt idx="5187">
                  <c:v>392.76</c:v>
                </c:pt>
                <c:pt idx="5188">
                  <c:v>392.76</c:v>
                </c:pt>
                <c:pt idx="5189">
                  <c:v>392.58000000000004</c:v>
                </c:pt>
                <c:pt idx="5190">
                  <c:v>392.76</c:v>
                </c:pt>
                <c:pt idx="5191">
                  <c:v>392.58000000000004</c:v>
                </c:pt>
                <c:pt idx="5192">
                  <c:v>392.58000000000004</c:v>
                </c:pt>
                <c:pt idx="5193">
                  <c:v>392.67</c:v>
                </c:pt>
                <c:pt idx="5194">
                  <c:v>392.67</c:v>
                </c:pt>
                <c:pt idx="5195">
                  <c:v>392.67</c:v>
                </c:pt>
                <c:pt idx="5196">
                  <c:v>392.67</c:v>
                </c:pt>
                <c:pt idx="5197">
                  <c:v>392.67</c:v>
                </c:pt>
                <c:pt idx="5198">
                  <c:v>392.67</c:v>
                </c:pt>
                <c:pt idx="5199">
                  <c:v>392.67</c:v>
                </c:pt>
                <c:pt idx="5200">
                  <c:v>392.67</c:v>
                </c:pt>
                <c:pt idx="5201">
                  <c:v>392.76</c:v>
                </c:pt>
                <c:pt idx="5202">
                  <c:v>392.76</c:v>
                </c:pt>
                <c:pt idx="5203">
                  <c:v>392.94</c:v>
                </c:pt>
                <c:pt idx="5204">
                  <c:v>393.03</c:v>
                </c:pt>
                <c:pt idx="5205">
                  <c:v>392.94</c:v>
                </c:pt>
                <c:pt idx="5206">
                  <c:v>393.03</c:v>
                </c:pt>
                <c:pt idx="5207">
                  <c:v>393.03</c:v>
                </c:pt>
                <c:pt idx="5208">
                  <c:v>393.12</c:v>
                </c:pt>
                <c:pt idx="5209">
                  <c:v>393.3</c:v>
                </c:pt>
                <c:pt idx="5210">
                  <c:v>393.3</c:v>
                </c:pt>
                <c:pt idx="5211">
                  <c:v>393.3</c:v>
                </c:pt>
                <c:pt idx="5212">
                  <c:v>393.39</c:v>
                </c:pt>
                <c:pt idx="5213">
                  <c:v>393.57</c:v>
                </c:pt>
                <c:pt idx="5214">
                  <c:v>393.57</c:v>
                </c:pt>
                <c:pt idx="5215">
                  <c:v>393.75</c:v>
                </c:pt>
                <c:pt idx="5216">
                  <c:v>393.75</c:v>
                </c:pt>
                <c:pt idx="5217">
                  <c:v>393.84000000000003</c:v>
                </c:pt>
                <c:pt idx="5218">
                  <c:v>393.92999999999995</c:v>
                </c:pt>
                <c:pt idx="5219">
                  <c:v>394.02</c:v>
                </c:pt>
                <c:pt idx="5220">
                  <c:v>394.11</c:v>
                </c:pt>
                <c:pt idx="5221">
                  <c:v>394.28999999999996</c:v>
                </c:pt>
                <c:pt idx="5222">
                  <c:v>394.38</c:v>
                </c:pt>
                <c:pt idx="5223">
                  <c:v>394.47</c:v>
                </c:pt>
                <c:pt idx="5224">
                  <c:v>394.56</c:v>
                </c:pt>
                <c:pt idx="5225">
                  <c:v>394.65</c:v>
                </c:pt>
                <c:pt idx="5226">
                  <c:v>394.74</c:v>
                </c:pt>
                <c:pt idx="5227">
                  <c:v>394.92</c:v>
                </c:pt>
                <c:pt idx="5228">
                  <c:v>394.92</c:v>
                </c:pt>
                <c:pt idx="5229">
                  <c:v>395.1</c:v>
                </c:pt>
                <c:pt idx="5230">
                  <c:v>395.28</c:v>
                </c:pt>
                <c:pt idx="5231">
                  <c:v>395.46000000000004</c:v>
                </c:pt>
                <c:pt idx="5232">
                  <c:v>395.54999999999995</c:v>
                </c:pt>
                <c:pt idx="5233">
                  <c:v>395.64</c:v>
                </c:pt>
                <c:pt idx="5234">
                  <c:v>395.82</c:v>
                </c:pt>
                <c:pt idx="5235">
                  <c:v>395.90999999999997</c:v>
                </c:pt>
                <c:pt idx="5236">
                  <c:v>396.09000000000003</c:v>
                </c:pt>
                <c:pt idx="5237">
                  <c:v>396.18</c:v>
                </c:pt>
                <c:pt idx="5238">
                  <c:v>396.36</c:v>
                </c:pt>
                <c:pt idx="5239">
                  <c:v>396.45</c:v>
                </c:pt>
                <c:pt idx="5240">
                  <c:v>396.63</c:v>
                </c:pt>
                <c:pt idx="5241">
                  <c:v>396.81</c:v>
                </c:pt>
                <c:pt idx="5242">
                  <c:v>396.99</c:v>
                </c:pt>
                <c:pt idx="5243">
                  <c:v>397.08000000000004</c:v>
                </c:pt>
                <c:pt idx="5244">
                  <c:v>397.26</c:v>
                </c:pt>
                <c:pt idx="5245">
                  <c:v>397.35</c:v>
                </c:pt>
                <c:pt idx="5246">
                  <c:v>397.53</c:v>
                </c:pt>
                <c:pt idx="5247">
                  <c:v>397.71</c:v>
                </c:pt>
                <c:pt idx="5248">
                  <c:v>397.89</c:v>
                </c:pt>
                <c:pt idx="5249">
                  <c:v>397.98</c:v>
                </c:pt>
                <c:pt idx="5250">
                  <c:v>398.25</c:v>
                </c:pt>
                <c:pt idx="5251">
                  <c:v>398.25</c:v>
                </c:pt>
                <c:pt idx="5252">
                  <c:v>398.43</c:v>
                </c:pt>
                <c:pt idx="5253">
                  <c:v>398.61</c:v>
                </c:pt>
                <c:pt idx="5254">
                  <c:v>398.78999999999996</c:v>
                </c:pt>
                <c:pt idx="5255">
                  <c:v>398.97</c:v>
                </c:pt>
                <c:pt idx="5256">
                  <c:v>399.15</c:v>
                </c:pt>
                <c:pt idx="5257">
                  <c:v>399.42</c:v>
                </c:pt>
                <c:pt idx="5258">
                  <c:v>399.51</c:v>
                </c:pt>
                <c:pt idx="5259">
                  <c:v>399.69</c:v>
                </c:pt>
                <c:pt idx="5260">
                  <c:v>399.87</c:v>
                </c:pt>
                <c:pt idx="5261">
                  <c:v>400.04999999999995</c:v>
                </c:pt>
                <c:pt idx="5262">
                  <c:v>400.23</c:v>
                </c:pt>
                <c:pt idx="5263">
                  <c:v>400.32</c:v>
                </c:pt>
                <c:pt idx="5264">
                  <c:v>400.5</c:v>
                </c:pt>
                <c:pt idx="5265">
                  <c:v>400.68</c:v>
                </c:pt>
                <c:pt idx="5266">
                  <c:v>400.95000000000005</c:v>
                </c:pt>
                <c:pt idx="5267">
                  <c:v>401.13</c:v>
                </c:pt>
                <c:pt idx="5268">
                  <c:v>401.30999999999995</c:v>
                </c:pt>
                <c:pt idx="5269">
                  <c:v>401.49</c:v>
                </c:pt>
                <c:pt idx="5270">
                  <c:v>401.66999999999996</c:v>
                </c:pt>
                <c:pt idx="5271">
                  <c:v>401.85</c:v>
                </c:pt>
                <c:pt idx="5272">
                  <c:v>402.03</c:v>
                </c:pt>
                <c:pt idx="5273">
                  <c:v>402.21000000000004</c:v>
                </c:pt>
                <c:pt idx="5274">
                  <c:v>402.3</c:v>
                </c:pt>
                <c:pt idx="5275">
                  <c:v>402.48</c:v>
                </c:pt>
                <c:pt idx="5276">
                  <c:v>402.48</c:v>
                </c:pt>
                <c:pt idx="5277">
                  <c:v>402.65999999999997</c:v>
                </c:pt>
                <c:pt idx="5278">
                  <c:v>402.65999999999997</c:v>
                </c:pt>
                <c:pt idx="5279">
                  <c:v>402.84000000000003</c:v>
                </c:pt>
                <c:pt idx="5280">
                  <c:v>402.84000000000003</c:v>
                </c:pt>
                <c:pt idx="5281">
                  <c:v>402.84000000000003</c:v>
                </c:pt>
                <c:pt idx="5282">
                  <c:v>402.92999999999995</c:v>
                </c:pt>
                <c:pt idx="5283">
                  <c:v>402.92999999999995</c:v>
                </c:pt>
                <c:pt idx="5284">
                  <c:v>403.02</c:v>
                </c:pt>
                <c:pt idx="5285">
                  <c:v>402.92999999999995</c:v>
                </c:pt>
                <c:pt idx="5286">
                  <c:v>402.92999999999995</c:v>
                </c:pt>
                <c:pt idx="5287">
                  <c:v>402.84000000000003</c:v>
                </c:pt>
                <c:pt idx="5288">
                  <c:v>402.75</c:v>
                </c:pt>
                <c:pt idx="5289">
                  <c:v>402.75</c:v>
                </c:pt>
                <c:pt idx="5290">
                  <c:v>402.75</c:v>
                </c:pt>
                <c:pt idx="5291">
                  <c:v>402.66</c:v>
                </c:pt>
                <c:pt idx="5292">
                  <c:v>402.57000000000005</c:v>
                </c:pt>
                <c:pt idx="5293">
                  <c:v>402.48</c:v>
                </c:pt>
                <c:pt idx="5294">
                  <c:v>402.39</c:v>
                </c:pt>
                <c:pt idx="5295">
                  <c:v>402.3</c:v>
                </c:pt>
                <c:pt idx="5296">
                  <c:v>402.12</c:v>
                </c:pt>
                <c:pt idx="5297">
                  <c:v>402.03</c:v>
                </c:pt>
                <c:pt idx="5298">
                  <c:v>401.85</c:v>
                </c:pt>
                <c:pt idx="5299">
                  <c:v>401.76</c:v>
                </c:pt>
                <c:pt idx="5300">
                  <c:v>401.76</c:v>
                </c:pt>
                <c:pt idx="5301">
                  <c:v>401.49</c:v>
                </c:pt>
                <c:pt idx="5302">
                  <c:v>401.31</c:v>
                </c:pt>
                <c:pt idx="5303">
                  <c:v>401.13</c:v>
                </c:pt>
                <c:pt idx="5304">
                  <c:v>401.03999999999996</c:v>
                </c:pt>
                <c:pt idx="5305">
                  <c:v>400.95</c:v>
                </c:pt>
                <c:pt idx="5306">
                  <c:v>400.77</c:v>
                </c:pt>
                <c:pt idx="5307">
                  <c:v>400.5</c:v>
                </c:pt>
                <c:pt idx="5308">
                  <c:v>400.41</c:v>
                </c:pt>
                <c:pt idx="5309">
                  <c:v>400.23</c:v>
                </c:pt>
                <c:pt idx="5310">
                  <c:v>400.05</c:v>
                </c:pt>
                <c:pt idx="5311">
                  <c:v>399.78</c:v>
                </c:pt>
                <c:pt idx="5312">
                  <c:v>399.69</c:v>
                </c:pt>
                <c:pt idx="5313">
                  <c:v>399.41999999999996</c:v>
                </c:pt>
                <c:pt idx="5314">
                  <c:v>399.33</c:v>
                </c:pt>
                <c:pt idx="5315">
                  <c:v>399.06</c:v>
                </c:pt>
                <c:pt idx="5316">
                  <c:v>398.78999999999996</c:v>
                </c:pt>
                <c:pt idx="5317">
                  <c:v>398.7</c:v>
                </c:pt>
                <c:pt idx="5318">
                  <c:v>398.43</c:v>
                </c:pt>
                <c:pt idx="5319">
                  <c:v>398.25</c:v>
                </c:pt>
                <c:pt idx="5320">
                  <c:v>398.07</c:v>
                </c:pt>
                <c:pt idx="5321">
                  <c:v>397.8</c:v>
                </c:pt>
                <c:pt idx="5322">
                  <c:v>397.53</c:v>
                </c:pt>
                <c:pt idx="5323">
                  <c:v>397.35</c:v>
                </c:pt>
                <c:pt idx="5324">
                  <c:v>397.08</c:v>
                </c:pt>
                <c:pt idx="5325">
                  <c:v>396.9</c:v>
                </c:pt>
                <c:pt idx="5326">
                  <c:v>396.63</c:v>
                </c:pt>
                <c:pt idx="5327">
                  <c:v>396.36</c:v>
                </c:pt>
                <c:pt idx="5328">
                  <c:v>396.18</c:v>
                </c:pt>
                <c:pt idx="5329">
                  <c:v>395.90999999999997</c:v>
                </c:pt>
                <c:pt idx="5330">
                  <c:v>395.64</c:v>
                </c:pt>
                <c:pt idx="5331">
                  <c:v>395.46000000000004</c:v>
                </c:pt>
                <c:pt idx="5332">
                  <c:v>395.19</c:v>
                </c:pt>
                <c:pt idx="5333">
                  <c:v>394.91999999999996</c:v>
                </c:pt>
                <c:pt idx="5334">
                  <c:v>394.65</c:v>
                </c:pt>
                <c:pt idx="5335">
                  <c:v>394.47</c:v>
                </c:pt>
                <c:pt idx="5336">
                  <c:v>394.29</c:v>
                </c:pt>
                <c:pt idx="5337">
                  <c:v>394.11</c:v>
                </c:pt>
                <c:pt idx="5338">
                  <c:v>393.84000000000003</c:v>
                </c:pt>
                <c:pt idx="5339">
                  <c:v>393.75</c:v>
                </c:pt>
                <c:pt idx="5340">
                  <c:v>393.48</c:v>
                </c:pt>
                <c:pt idx="5341">
                  <c:v>393.29999999999995</c:v>
                </c:pt>
                <c:pt idx="5342">
                  <c:v>393.21</c:v>
                </c:pt>
                <c:pt idx="5343">
                  <c:v>393.12</c:v>
                </c:pt>
                <c:pt idx="5344">
                  <c:v>393.03</c:v>
                </c:pt>
                <c:pt idx="5345">
                  <c:v>392.85</c:v>
                </c:pt>
                <c:pt idx="5346">
                  <c:v>392.85</c:v>
                </c:pt>
                <c:pt idx="5347">
                  <c:v>392.67</c:v>
                </c:pt>
                <c:pt idx="5348">
                  <c:v>392.58000000000004</c:v>
                </c:pt>
                <c:pt idx="5349">
                  <c:v>392.67</c:v>
                </c:pt>
                <c:pt idx="5350">
                  <c:v>392.58000000000004</c:v>
                </c:pt>
                <c:pt idx="5351">
                  <c:v>392.49</c:v>
                </c:pt>
                <c:pt idx="5352">
                  <c:v>392.31</c:v>
                </c:pt>
                <c:pt idx="5353">
                  <c:v>392.4</c:v>
                </c:pt>
                <c:pt idx="5354">
                  <c:v>392.4</c:v>
                </c:pt>
                <c:pt idx="5355">
                  <c:v>392.4</c:v>
                </c:pt>
                <c:pt idx="5356">
                  <c:v>392.31</c:v>
                </c:pt>
                <c:pt idx="5357">
                  <c:v>392.31</c:v>
                </c:pt>
                <c:pt idx="5358">
                  <c:v>392.31</c:v>
                </c:pt>
                <c:pt idx="5359">
                  <c:v>392.31</c:v>
                </c:pt>
                <c:pt idx="5360">
                  <c:v>392.31</c:v>
                </c:pt>
                <c:pt idx="5361">
                  <c:v>392.49</c:v>
                </c:pt>
                <c:pt idx="5362">
                  <c:v>392.4</c:v>
                </c:pt>
                <c:pt idx="5363">
                  <c:v>392.49</c:v>
                </c:pt>
                <c:pt idx="5364">
                  <c:v>392.58000000000004</c:v>
                </c:pt>
                <c:pt idx="5365">
                  <c:v>392.49</c:v>
                </c:pt>
                <c:pt idx="5366">
                  <c:v>392.58000000000004</c:v>
                </c:pt>
                <c:pt idx="5367">
                  <c:v>392.67</c:v>
                </c:pt>
                <c:pt idx="5368">
                  <c:v>392.58000000000004</c:v>
                </c:pt>
                <c:pt idx="5369">
                  <c:v>392.67</c:v>
                </c:pt>
                <c:pt idx="5370">
                  <c:v>392.76</c:v>
                </c:pt>
                <c:pt idx="5371">
                  <c:v>392.85</c:v>
                </c:pt>
                <c:pt idx="5372">
                  <c:v>392.94</c:v>
                </c:pt>
                <c:pt idx="5373">
                  <c:v>392.94</c:v>
                </c:pt>
                <c:pt idx="5374">
                  <c:v>393.03</c:v>
                </c:pt>
                <c:pt idx="5375">
                  <c:v>393.12</c:v>
                </c:pt>
                <c:pt idx="5376">
                  <c:v>393.12</c:v>
                </c:pt>
                <c:pt idx="5377">
                  <c:v>393.21000000000004</c:v>
                </c:pt>
                <c:pt idx="5378">
                  <c:v>393.21000000000004</c:v>
                </c:pt>
                <c:pt idx="5379">
                  <c:v>393.39</c:v>
                </c:pt>
                <c:pt idx="5380">
                  <c:v>393.48</c:v>
                </c:pt>
                <c:pt idx="5381">
                  <c:v>393.48</c:v>
                </c:pt>
                <c:pt idx="5382">
                  <c:v>393.57</c:v>
                </c:pt>
                <c:pt idx="5383">
                  <c:v>393.75</c:v>
                </c:pt>
                <c:pt idx="5384">
                  <c:v>393.84000000000003</c:v>
                </c:pt>
                <c:pt idx="5385">
                  <c:v>393.93</c:v>
                </c:pt>
                <c:pt idx="5386">
                  <c:v>394.02</c:v>
                </c:pt>
                <c:pt idx="5387">
                  <c:v>394.2</c:v>
                </c:pt>
                <c:pt idx="5388">
                  <c:v>394.28999999999996</c:v>
                </c:pt>
                <c:pt idx="5389">
                  <c:v>394.28999999999996</c:v>
                </c:pt>
                <c:pt idx="5390">
                  <c:v>394.47</c:v>
                </c:pt>
                <c:pt idx="5391">
                  <c:v>394.56</c:v>
                </c:pt>
                <c:pt idx="5392">
                  <c:v>394.74</c:v>
                </c:pt>
                <c:pt idx="5393">
                  <c:v>394.83000000000004</c:v>
                </c:pt>
                <c:pt idx="5394">
                  <c:v>395.01</c:v>
                </c:pt>
                <c:pt idx="5395">
                  <c:v>395.01</c:v>
                </c:pt>
                <c:pt idx="5396">
                  <c:v>395.19000000000005</c:v>
                </c:pt>
                <c:pt idx="5397">
                  <c:v>395.28</c:v>
                </c:pt>
                <c:pt idx="5398">
                  <c:v>395.54999999999995</c:v>
                </c:pt>
                <c:pt idx="5399">
                  <c:v>395.54999999999995</c:v>
                </c:pt>
                <c:pt idx="5400">
                  <c:v>395.73</c:v>
                </c:pt>
                <c:pt idx="5401">
                  <c:v>395.90999999999997</c:v>
                </c:pt>
                <c:pt idx="5402">
                  <c:v>396</c:v>
                </c:pt>
                <c:pt idx="5403">
                  <c:v>396.18</c:v>
                </c:pt>
                <c:pt idx="5404">
                  <c:v>396.36</c:v>
                </c:pt>
                <c:pt idx="5405">
                  <c:v>396.45</c:v>
                </c:pt>
                <c:pt idx="5406">
                  <c:v>396.63</c:v>
                </c:pt>
                <c:pt idx="5407">
                  <c:v>396.81</c:v>
                </c:pt>
                <c:pt idx="5408">
                  <c:v>396.9</c:v>
                </c:pt>
                <c:pt idx="5409">
                  <c:v>397.08000000000004</c:v>
                </c:pt>
                <c:pt idx="5410">
                  <c:v>397.26</c:v>
                </c:pt>
                <c:pt idx="5411">
                  <c:v>397.35</c:v>
                </c:pt>
                <c:pt idx="5412">
                  <c:v>397.44</c:v>
                </c:pt>
                <c:pt idx="5413">
                  <c:v>397.62</c:v>
                </c:pt>
                <c:pt idx="5414">
                  <c:v>397.79999999999995</c:v>
                </c:pt>
                <c:pt idx="5415">
                  <c:v>398.07</c:v>
                </c:pt>
                <c:pt idx="5416">
                  <c:v>398.15999999999997</c:v>
                </c:pt>
                <c:pt idx="5417">
                  <c:v>398.34000000000003</c:v>
                </c:pt>
                <c:pt idx="5418">
                  <c:v>398.43</c:v>
                </c:pt>
                <c:pt idx="5419">
                  <c:v>398.61</c:v>
                </c:pt>
                <c:pt idx="5420">
                  <c:v>398.79</c:v>
                </c:pt>
                <c:pt idx="5421">
                  <c:v>398.97</c:v>
                </c:pt>
                <c:pt idx="5422">
                  <c:v>399.24</c:v>
                </c:pt>
                <c:pt idx="5423">
                  <c:v>399.33</c:v>
                </c:pt>
                <c:pt idx="5424">
                  <c:v>399.51</c:v>
                </c:pt>
                <c:pt idx="5425">
                  <c:v>399.69</c:v>
                </c:pt>
                <c:pt idx="5426">
                  <c:v>399.78</c:v>
                </c:pt>
                <c:pt idx="5427">
                  <c:v>400.04999999999995</c:v>
                </c:pt>
                <c:pt idx="5428">
                  <c:v>400.14</c:v>
                </c:pt>
                <c:pt idx="5429">
                  <c:v>400.40999999999997</c:v>
                </c:pt>
                <c:pt idx="5430">
                  <c:v>400.59000000000003</c:v>
                </c:pt>
                <c:pt idx="5431">
                  <c:v>400.86</c:v>
                </c:pt>
                <c:pt idx="5432">
                  <c:v>401.04</c:v>
                </c:pt>
                <c:pt idx="5433">
                  <c:v>401.13</c:v>
                </c:pt>
                <c:pt idx="5434">
                  <c:v>401.30999999999995</c:v>
                </c:pt>
                <c:pt idx="5435">
                  <c:v>401.58</c:v>
                </c:pt>
                <c:pt idx="5436">
                  <c:v>401.76</c:v>
                </c:pt>
                <c:pt idx="5437">
                  <c:v>401.85</c:v>
                </c:pt>
                <c:pt idx="5438">
                  <c:v>402.12</c:v>
                </c:pt>
                <c:pt idx="5439">
                  <c:v>402.21000000000004</c:v>
                </c:pt>
                <c:pt idx="5440">
                  <c:v>402.39</c:v>
                </c:pt>
                <c:pt idx="5441">
                  <c:v>402.57000000000005</c:v>
                </c:pt>
                <c:pt idx="5442">
                  <c:v>402.65999999999997</c:v>
                </c:pt>
                <c:pt idx="5443">
                  <c:v>402.84000000000003</c:v>
                </c:pt>
                <c:pt idx="5444">
                  <c:v>402.84000000000003</c:v>
                </c:pt>
                <c:pt idx="5445">
                  <c:v>402.84000000000003</c:v>
                </c:pt>
                <c:pt idx="5446">
                  <c:v>402.92999999999995</c:v>
                </c:pt>
                <c:pt idx="5447">
                  <c:v>403.11</c:v>
                </c:pt>
                <c:pt idx="5448">
                  <c:v>403.11</c:v>
                </c:pt>
                <c:pt idx="5449">
                  <c:v>403.11</c:v>
                </c:pt>
                <c:pt idx="5450">
                  <c:v>403.2</c:v>
                </c:pt>
                <c:pt idx="5451">
                  <c:v>403.11</c:v>
                </c:pt>
                <c:pt idx="5452">
                  <c:v>403.2</c:v>
                </c:pt>
                <c:pt idx="5453">
                  <c:v>403.11</c:v>
                </c:pt>
                <c:pt idx="5454">
                  <c:v>403.11</c:v>
                </c:pt>
                <c:pt idx="5455">
                  <c:v>403.11</c:v>
                </c:pt>
                <c:pt idx="5456">
                  <c:v>403.02</c:v>
                </c:pt>
                <c:pt idx="5457">
                  <c:v>403.02</c:v>
                </c:pt>
                <c:pt idx="5458">
                  <c:v>402.92999999999995</c:v>
                </c:pt>
                <c:pt idx="5459">
                  <c:v>402.75</c:v>
                </c:pt>
                <c:pt idx="5460">
                  <c:v>402.75</c:v>
                </c:pt>
                <c:pt idx="5461">
                  <c:v>402.65999999999997</c:v>
                </c:pt>
                <c:pt idx="5462">
                  <c:v>402.48</c:v>
                </c:pt>
                <c:pt idx="5463">
                  <c:v>402.39</c:v>
                </c:pt>
                <c:pt idx="5464">
                  <c:v>402.3</c:v>
                </c:pt>
                <c:pt idx="5465">
                  <c:v>402.12</c:v>
                </c:pt>
                <c:pt idx="5466">
                  <c:v>402.12</c:v>
                </c:pt>
                <c:pt idx="5467">
                  <c:v>402.03</c:v>
                </c:pt>
                <c:pt idx="5468">
                  <c:v>401.85</c:v>
                </c:pt>
                <c:pt idx="5469">
                  <c:v>401.67</c:v>
                </c:pt>
                <c:pt idx="5470">
                  <c:v>401.58000000000004</c:v>
                </c:pt>
                <c:pt idx="5471">
                  <c:v>401.31</c:v>
                </c:pt>
                <c:pt idx="5472">
                  <c:v>401.13</c:v>
                </c:pt>
                <c:pt idx="5473">
                  <c:v>401.13</c:v>
                </c:pt>
                <c:pt idx="5474">
                  <c:v>400.86</c:v>
                </c:pt>
                <c:pt idx="5475">
                  <c:v>400.77</c:v>
                </c:pt>
                <c:pt idx="5476">
                  <c:v>400.5</c:v>
                </c:pt>
                <c:pt idx="5477">
                  <c:v>400.32000000000005</c:v>
                </c:pt>
                <c:pt idx="5478">
                  <c:v>400.32000000000005</c:v>
                </c:pt>
                <c:pt idx="5479">
                  <c:v>400.05</c:v>
                </c:pt>
                <c:pt idx="5480">
                  <c:v>399.87</c:v>
                </c:pt>
                <c:pt idx="5481">
                  <c:v>399.69</c:v>
                </c:pt>
                <c:pt idx="5482">
                  <c:v>399.33000000000004</c:v>
                </c:pt>
                <c:pt idx="5483">
                  <c:v>399.24</c:v>
                </c:pt>
                <c:pt idx="5484">
                  <c:v>399.06</c:v>
                </c:pt>
                <c:pt idx="5485">
                  <c:v>398.7</c:v>
                </c:pt>
                <c:pt idx="5486">
                  <c:v>398.61</c:v>
                </c:pt>
                <c:pt idx="5487">
                  <c:v>398.34000000000003</c:v>
                </c:pt>
                <c:pt idx="5488">
                  <c:v>398.07000000000005</c:v>
                </c:pt>
                <c:pt idx="5489">
                  <c:v>397.89</c:v>
                </c:pt>
                <c:pt idx="5490">
                  <c:v>397.62</c:v>
                </c:pt>
                <c:pt idx="5491">
                  <c:v>397.44</c:v>
                </c:pt>
                <c:pt idx="5492">
                  <c:v>397.16999999999996</c:v>
                </c:pt>
                <c:pt idx="5493">
                  <c:v>396.99</c:v>
                </c:pt>
                <c:pt idx="5494">
                  <c:v>396.72</c:v>
                </c:pt>
                <c:pt idx="5495">
                  <c:v>396.45</c:v>
                </c:pt>
                <c:pt idx="5496">
                  <c:v>396.27</c:v>
                </c:pt>
                <c:pt idx="5497">
                  <c:v>396</c:v>
                </c:pt>
                <c:pt idx="5498">
                  <c:v>395.82</c:v>
                </c:pt>
                <c:pt idx="5499">
                  <c:v>395.46000000000004</c:v>
                </c:pt>
                <c:pt idx="5500">
                  <c:v>395.28</c:v>
                </c:pt>
                <c:pt idx="5501">
                  <c:v>395.1</c:v>
                </c:pt>
                <c:pt idx="5502">
                  <c:v>394.83</c:v>
                </c:pt>
                <c:pt idx="5503">
                  <c:v>394.65</c:v>
                </c:pt>
                <c:pt idx="5504">
                  <c:v>394.55999999999995</c:v>
                </c:pt>
                <c:pt idx="5505">
                  <c:v>394.20000000000005</c:v>
                </c:pt>
                <c:pt idx="5506">
                  <c:v>394.11</c:v>
                </c:pt>
                <c:pt idx="5507">
                  <c:v>393.93</c:v>
                </c:pt>
                <c:pt idx="5508">
                  <c:v>393.93</c:v>
                </c:pt>
                <c:pt idx="5509">
                  <c:v>393.65999999999997</c:v>
                </c:pt>
                <c:pt idx="5510">
                  <c:v>393.57</c:v>
                </c:pt>
                <c:pt idx="5511">
                  <c:v>393.39</c:v>
                </c:pt>
                <c:pt idx="5512">
                  <c:v>393.29999999999995</c:v>
                </c:pt>
                <c:pt idx="5513">
                  <c:v>393.29999999999995</c:v>
                </c:pt>
                <c:pt idx="5514">
                  <c:v>393.12</c:v>
                </c:pt>
                <c:pt idx="5515">
                  <c:v>393.03</c:v>
                </c:pt>
                <c:pt idx="5516">
                  <c:v>393.12</c:v>
                </c:pt>
                <c:pt idx="5517">
                  <c:v>393.03</c:v>
                </c:pt>
                <c:pt idx="5518">
                  <c:v>392.94</c:v>
                </c:pt>
                <c:pt idx="5519">
                  <c:v>392.94</c:v>
                </c:pt>
                <c:pt idx="5520">
                  <c:v>392.76</c:v>
                </c:pt>
                <c:pt idx="5521">
                  <c:v>392.76</c:v>
                </c:pt>
                <c:pt idx="5522">
                  <c:v>392.76</c:v>
                </c:pt>
                <c:pt idx="5523">
                  <c:v>392.85</c:v>
                </c:pt>
                <c:pt idx="5524">
                  <c:v>392.76</c:v>
                </c:pt>
                <c:pt idx="5525">
                  <c:v>392.85</c:v>
                </c:pt>
                <c:pt idx="5526">
                  <c:v>392.94</c:v>
                </c:pt>
                <c:pt idx="5527">
                  <c:v>392.85</c:v>
                </c:pt>
                <c:pt idx="5528">
                  <c:v>392.85</c:v>
                </c:pt>
                <c:pt idx="5529">
                  <c:v>392.94000000000005</c:v>
                </c:pt>
                <c:pt idx="5530">
                  <c:v>392.85</c:v>
                </c:pt>
                <c:pt idx="5531">
                  <c:v>392.94000000000005</c:v>
                </c:pt>
                <c:pt idx="5532">
                  <c:v>392.94000000000005</c:v>
                </c:pt>
                <c:pt idx="5533">
                  <c:v>393.12</c:v>
                </c:pt>
                <c:pt idx="5534">
                  <c:v>393.12</c:v>
                </c:pt>
                <c:pt idx="5535">
                  <c:v>393.12</c:v>
                </c:pt>
                <c:pt idx="5536">
                  <c:v>393.12</c:v>
                </c:pt>
                <c:pt idx="5537">
                  <c:v>393.21</c:v>
                </c:pt>
                <c:pt idx="5538">
                  <c:v>393.21</c:v>
                </c:pt>
                <c:pt idx="5539">
                  <c:v>393.39</c:v>
                </c:pt>
                <c:pt idx="5540">
                  <c:v>393.48</c:v>
                </c:pt>
                <c:pt idx="5541">
                  <c:v>393.48</c:v>
                </c:pt>
                <c:pt idx="5542">
                  <c:v>393.57</c:v>
                </c:pt>
                <c:pt idx="5543">
                  <c:v>393.65999999999997</c:v>
                </c:pt>
                <c:pt idx="5544">
                  <c:v>393.75</c:v>
                </c:pt>
                <c:pt idx="5545">
                  <c:v>393.75</c:v>
                </c:pt>
                <c:pt idx="5546">
                  <c:v>393.84000000000003</c:v>
                </c:pt>
                <c:pt idx="5547">
                  <c:v>394.02</c:v>
                </c:pt>
                <c:pt idx="5548">
                  <c:v>394.02</c:v>
                </c:pt>
                <c:pt idx="5549">
                  <c:v>394.11</c:v>
                </c:pt>
                <c:pt idx="5550">
                  <c:v>394.2</c:v>
                </c:pt>
                <c:pt idx="5551">
                  <c:v>394.38</c:v>
                </c:pt>
                <c:pt idx="5552">
                  <c:v>394.47</c:v>
                </c:pt>
                <c:pt idx="5553">
                  <c:v>394.56</c:v>
                </c:pt>
                <c:pt idx="5554">
                  <c:v>394.74</c:v>
                </c:pt>
                <c:pt idx="5555">
                  <c:v>394.74</c:v>
                </c:pt>
                <c:pt idx="5556">
                  <c:v>394.83000000000004</c:v>
                </c:pt>
                <c:pt idx="5557">
                  <c:v>395.01</c:v>
                </c:pt>
                <c:pt idx="5558">
                  <c:v>395.19</c:v>
                </c:pt>
                <c:pt idx="5559">
                  <c:v>395.19</c:v>
                </c:pt>
                <c:pt idx="5560">
                  <c:v>395.28</c:v>
                </c:pt>
                <c:pt idx="5561">
                  <c:v>395.54999999999995</c:v>
                </c:pt>
                <c:pt idx="5562">
                  <c:v>395.54999999999995</c:v>
                </c:pt>
                <c:pt idx="5563">
                  <c:v>395.73</c:v>
                </c:pt>
                <c:pt idx="5564">
                  <c:v>395.82</c:v>
                </c:pt>
                <c:pt idx="5565">
                  <c:v>396</c:v>
                </c:pt>
                <c:pt idx="5566">
                  <c:v>396.09000000000003</c:v>
                </c:pt>
                <c:pt idx="5567">
                  <c:v>396.27</c:v>
                </c:pt>
                <c:pt idx="5568">
                  <c:v>396.45000000000005</c:v>
                </c:pt>
                <c:pt idx="5569">
                  <c:v>396.53999999999996</c:v>
                </c:pt>
                <c:pt idx="5570">
                  <c:v>396.53999999999996</c:v>
                </c:pt>
                <c:pt idx="5571">
                  <c:v>396.81</c:v>
                </c:pt>
                <c:pt idx="5572">
                  <c:v>396.99</c:v>
                </c:pt>
                <c:pt idx="5573">
                  <c:v>397.08</c:v>
                </c:pt>
                <c:pt idx="5574">
                  <c:v>397.26</c:v>
                </c:pt>
                <c:pt idx="5575">
                  <c:v>397.44</c:v>
                </c:pt>
                <c:pt idx="5576">
                  <c:v>397.53</c:v>
                </c:pt>
                <c:pt idx="5577">
                  <c:v>397.71</c:v>
                </c:pt>
                <c:pt idx="5578">
                  <c:v>397.89</c:v>
                </c:pt>
                <c:pt idx="5579">
                  <c:v>397.98</c:v>
                </c:pt>
                <c:pt idx="5580">
                  <c:v>398.15999999999997</c:v>
                </c:pt>
                <c:pt idx="5581">
                  <c:v>398.43</c:v>
                </c:pt>
                <c:pt idx="5582">
                  <c:v>398.43</c:v>
                </c:pt>
                <c:pt idx="5583">
                  <c:v>398.61</c:v>
                </c:pt>
                <c:pt idx="5584">
                  <c:v>398.88</c:v>
                </c:pt>
                <c:pt idx="5585">
                  <c:v>398.97</c:v>
                </c:pt>
                <c:pt idx="5586">
                  <c:v>399.15</c:v>
                </c:pt>
                <c:pt idx="5587">
                  <c:v>399.33</c:v>
                </c:pt>
                <c:pt idx="5588">
                  <c:v>399.51</c:v>
                </c:pt>
                <c:pt idx="5589">
                  <c:v>399.6</c:v>
                </c:pt>
                <c:pt idx="5590">
                  <c:v>399.78</c:v>
                </c:pt>
                <c:pt idx="5591">
                  <c:v>400.05</c:v>
                </c:pt>
                <c:pt idx="5592">
                  <c:v>400.14</c:v>
                </c:pt>
                <c:pt idx="5593">
                  <c:v>400.32</c:v>
                </c:pt>
                <c:pt idx="5594">
                  <c:v>400.5</c:v>
                </c:pt>
                <c:pt idx="5595">
                  <c:v>400.77</c:v>
                </c:pt>
                <c:pt idx="5596">
                  <c:v>400.95000000000005</c:v>
                </c:pt>
                <c:pt idx="5597">
                  <c:v>401.13</c:v>
                </c:pt>
                <c:pt idx="5598">
                  <c:v>401.22</c:v>
                </c:pt>
                <c:pt idx="5599">
                  <c:v>401.4</c:v>
                </c:pt>
                <c:pt idx="5600">
                  <c:v>401.66999999999996</c:v>
                </c:pt>
                <c:pt idx="5601">
                  <c:v>401.66999999999996</c:v>
                </c:pt>
                <c:pt idx="5602">
                  <c:v>401.94</c:v>
                </c:pt>
                <c:pt idx="5603">
                  <c:v>402.21000000000004</c:v>
                </c:pt>
                <c:pt idx="5604">
                  <c:v>402.3</c:v>
                </c:pt>
                <c:pt idx="5605">
                  <c:v>402.3</c:v>
                </c:pt>
                <c:pt idx="5606">
                  <c:v>402.48</c:v>
                </c:pt>
                <c:pt idx="5607">
                  <c:v>402.66</c:v>
                </c:pt>
                <c:pt idx="5608">
                  <c:v>402.84</c:v>
                </c:pt>
                <c:pt idx="5609">
                  <c:v>402.84</c:v>
                </c:pt>
                <c:pt idx="5610">
                  <c:v>402.92999999999995</c:v>
                </c:pt>
                <c:pt idx="5611">
                  <c:v>403.11</c:v>
                </c:pt>
                <c:pt idx="5612">
                  <c:v>403.02</c:v>
                </c:pt>
                <c:pt idx="5613">
                  <c:v>403.11</c:v>
                </c:pt>
                <c:pt idx="5614">
                  <c:v>403.11</c:v>
                </c:pt>
                <c:pt idx="5615">
                  <c:v>403.02</c:v>
                </c:pt>
                <c:pt idx="5616">
                  <c:v>403.11</c:v>
                </c:pt>
                <c:pt idx="5617">
                  <c:v>403.02</c:v>
                </c:pt>
                <c:pt idx="5618">
                  <c:v>403.11</c:v>
                </c:pt>
                <c:pt idx="5619">
                  <c:v>403.11</c:v>
                </c:pt>
                <c:pt idx="5620">
                  <c:v>402.92999999999995</c:v>
                </c:pt>
                <c:pt idx="5621">
                  <c:v>402.92999999999995</c:v>
                </c:pt>
                <c:pt idx="5622">
                  <c:v>402.84000000000003</c:v>
                </c:pt>
                <c:pt idx="5623">
                  <c:v>402.75</c:v>
                </c:pt>
                <c:pt idx="5624">
                  <c:v>402.65999999999997</c:v>
                </c:pt>
                <c:pt idx="5625">
                  <c:v>402.57</c:v>
                </c:pt>
                <c:pt idx="5626">
                  <c:v>402.57</c:v>
                </c:pt>
                <c:pt idx="5627">
                  <c:v>402.3</c:v>
                </c:pt>
                <c:pt idx="5628">
                  <c:v>402.3</c:v>
                </c:pt>
                <c:pt idx="5629">
                  <c:v>402.12</c:v>
                </c:pt>
                <c:pt idx="5630">
                  <c:v>402.03</c:v>
                </c:pt>
                <c:pt idx="5631">
                  <c:v>401.85</c:v>
                </c:pt>
                <c:pt idx="5632">
                  <c:v>401.76</c:v>
                </c:pt>
                <c:pt idx="5633">
                  <c:v>401.58000000000004</c:v>
                </c:pt>
                <c:pt idx="5634">
                  <c:v>401.49</c:v>
                </c:pt>
                <c:pt idx="5635">
                  <c:v>401.31</c:v>
                </c:pt>
                <c:pt idx="5636">
                  <c:v>401.13</c:v>
                </c:pt>
                <c:pt idx="5637">
                  <c:v>401.03999999999996</c:v>
                </c:pt>
                <c:pt idx="5638">
                  <c:v>400.77</c:v>
                </c:pt>
                <c:pt idx="5639">
                  <c:v>400.67999999999995</c:v>
                </c:pt>
                <c:pt idx="5640">
                  <c:v>400.5</c:v>
                </c:pt>
                <c:pt idx="5641">
                  <c:v>400.23</c:v>
                </c:pt>
                <c:pt idx="5642">
                  <c:v>400.05</c:v>
                </c:pt>
                <c:pt idx="5643">
                  <c:v>399.96000000000004</c:v>
                </c:pt>
                <c:pt idx="5644">
                  <c:v>399.69</c:v>
                </c:pt>
                <c:pt idx="5645">
                  <c:v>399.51</c:v>
                </c:pt>
                <c:pt idx="5646">
                  <c:v>399.42</c:v>
                </c:pt>
                <c:pt idx="5647">
                  <c:v>399.15</c:v>
                </c:pt>
                <c:pt idx="5648">
                  <c:v>398.97</c:v>
                </c:pt>
                <c:pt idx="5649">
                  <c:v>398.78999999999996</c:v>
                </c:pt>
                <c:pt idx="5650">
                  <c:v>398.61</c:v>
                </c:pt>
                <c:pt idx="5651">
                  <c:v>398.25</c:v>
                </c:pt>
                <c:pt idx="5652">
                  <c:v>398.07000000000005</c:v>
                </c:pt>
                <c:pt idx="5653">
                  <c:v>397.8</c:v>
                </c:pt>
                <c:pt idx="5654">
                  <c:v>397.62</c:v>
                </c:pt>
                <c:pt idx="5655">
                  <c:v>397.44</c:v>
                </c:pt>
                <c:pt idx="5656">
                  <c:v>397.26</c:v>
                </c:pt>
                <c:pt idx="5657">
                  <c:v>397.08</c:v>
                </c:pt>
                <c:pt idx="5658">
                  <c:v>396.81</c:v>
                </c:pt>
                <c:pt idx="5659">
                  <c:v>396.53999999999996</c:v>
                </c:pt>
                <c:pt idx="5660">
                  <c:v>396.27</c:v>
                </c:pt>
                <c:pt idx="5661">
                  <c:v>396.09000000000003</c:v>
                </c:pt>
                <c:pt idx="5662">
                  <c:v>395.82000000000005</c:v>
                </c:pt>
                <c:pt idx="5663">
                  <c:v>395.64</c:v>
                </c:pt>
                <c:pt idx="5664">
                  <c:v>395.37</c:v>
                </c:pt>
                <c:pt idx="5665">
                  <c:v>395.19</c:v>
                </c:pt>
                <c:pt idx="5666">
                  <c:v>394.91999999999996</c:v>
                </c:pt>
                <c:pt idx="5667">
                  <c:v>394.74</c:v>
                </c:pt>
                <c:pt idx="5668">
                  <c:v>394.55999999999995</c:v>
                </c:pt>
                <c:pt idx="5669">
                  <c:v>394.47</c:v>
                </c:pt>
                <c:pt idx="5670">
                  <c:v>394.29</c:v>
                </c:pt>
                <c:pt idx="5671">
                  <c:v>394.20000000000005</c:v>
                </c:pt>
                <c:pt idx="5672">
                  <c:v>394.02</c:v>
                </c:pt>
                <c:pt idx="5673">
                  <c:v>394.02</c:v>
                </c:pt>
                <c:pt idx="5674">
                  <c:v>393.84000000000003</c:v>
                </c:pt>
                <c:pt idx="5675">
                  <c:v>393.75</c:v>
                </c:pt>
                <c:pt idx="5676">
                  <c:v>393.65999999999997</c:v>
                </c:pt>
                <c:pt idx="5677">
                  <c:v>393.65999999999997</c:v>
                </c:pt>
                <c:pt idx="5678">
                  <c:v>393.48</c:v>
                </c:pt>
                <c:pt idx="5679">
                  <c:v>393.48</c:v>
                </c:pt>
                <c:pt idx="5680">
                  <c:v>393.39</c:v>
                </c:pt>
                <c:pt idx="5681">
                  <c:v>393.39</c:v>
                </c:pt>
                <c:pt idx="5682">
                  <c:v>393.39</c:v>
                </c:pt>
                <c:pt idx="5683">
                  <c:v>393.3</c:v>
                </c:pt>
                <c:pt idx="5684">
                  <c:v>393.21000000000004</c:v>
                </c:pt>
                <c:pt idx="5685">
                  <c:v>393.21000000000004</c:v>
                </c:pt>
                <c:pt idx="5686">
                  <c:v>393.21000000000004</c:v>
                </c:pt>
                <c:pt idx="5687">
                  <c:v>393.29999999999995</c:v>
                </c:pt>
                <c:pt idx="5688">
                  <c:v>393.29999999999995</c:v>
                </c:pt>
                <c:pt idx="5689">
                  <c:v>393.29999999999995</c:v>
                </c:pt>
                <c:pt idx="5690">
                  <c:v>393.29999999999995</c:v>
                </c:pt>
                <c:pt idx="5691">
                  <c:v>393.29999999999995</c:v>
                </c:pt>
                <c:pt idx="5692">
                  <c:v>393.29999999999995</c:v>
                </c:pt>
                <c:pt idx="5693">
                  <c:v>393.39</c:v>
                </c:pt>
                <c:pt idx="5694">
                  <c:v>393.39</c:v>
                </c:pt>
                <c:pt idx="5695">
                  <c:v>393.48</c:v>
                </c:pt>
                <c:pt idx="5696">
                  <c:v>393.48</c:v>
                </c:pt>
                <c:pt idx="5697">
                  <c:v>393.48</c:v>
                </c:pt>
                <c:pt idx="5698">
                  <c:v>393.65999999999997</c:v>
                </c:pt>
                <c:pt idx="5699">
                  <c:v>393.65999999999997</c:v>
                </c:pt>
                <c:pt idx="5700">
                  <c:v>393.65999999999997</c:v>
                </c:pt>
                <c:pt idx="5701">
                  <c:v>393.84000000000003</c:v>
                </c:pt>
                <c:pt idx="5702">
                  <c:v>393.84000000000003</c:v>
                </c:pt>
                <c:pt idx="5703">
                  <c:v>393.93</c:v>
                </c:pt>
                <c:pt idx="5704">
                  <c:v>394.11</c:v>
                </c:pt>
                <c:pt idx="5705">
                  <c:v>394.11</c:v>
                </c:pt>
                <c:pt idx="5706">
                  <c:v>394.20000000000005</c:v>
                </c:pt>
                <c:pt idx="5707">
                  <c:v>394.29</c:v>
                </c:pt>
                <c:pt idx="5708">
                  <c:v>394.38</c:v>
                </c:pt>
                <c:pt idx="5709">
                  <c:v>394.38</c:v>
                </c:pt>
                <c:pt idx="5710">
                  <c:v>394.47</c:v>
                </c:pt>
                <c:pt idx="5711">
                  <c:v>394.65</c:v>
                </c:pt>
                <c:pt idx="5712">
                  <c:v>394.65</c:v>
                </c:pt>
                <c:pt idx="5713">
                  <c:v>394.83</c:v>
                </c:pt>
                <c:pt idx="5714">
                  <c:v>394.91999999999996</c:v>
                </c:pt>
                <c:pt idx="5715">
                  <c:v>395.1</c:v>
                </c:pt>
                <c:pt idx="5716">
                  <c:v>395.1</c:v>
                </c:pt>
                <c:pt idx="5717">
                  <c:v>395.28</c:v>
                </c:pt>
                <c:pt idx="5718">
                  <c:v>395.37</c:v>
                </c:pt>
                <c:pt idx="5719">
                  <c:v>395.46000000000004</c:v>
                </c:pt>
                <c:pt idx="5720">
                  <c:v>395.64</c:v>
                </c:pt>
                <c:pt idx="5721">
                  <c:v>395.73</c:v>
                </c:pt>
                <c:pt idx="5722">
                  <c:v>395.90999999999997</c:v>
                </c:pt>
                <c:pt idx="5723">
                  <c:v>395.90999999999997</c:v>
                </c:pt>
                <c:pt idx="5724">
                  <c:v>396</c:v>
                </c:pt>
                <c:pt idx="5725">
                  <c:v>396.27</c:v>
                </c:pt>
                <c:pt idx="5726">
                  <c:v>396.27</c:v>
                </c:pt>
                <c:pt idx="5727">
                  <c:v>396.45000000000005</c:v>
                </c:pt>
                <c:pt idx="5728">
                  <c:v>396.63</c:v>
                </c:pt>
                <c:pt idx="5729">
                  <c:v>396.72</c:v>
                </c:pt>
                <c:pt idx="5730">
                  <c:v>396.81</c:v>
                </c:pt>
                <c:pt idx="5731">
                  <c:v>396.99</c:v>
                </c:pt>
                <c:pt idx="5732">
                  <c:v>397.16999999999996</c:v>
                </c:pt>
                <c:pt idx="5733">
                  <c:v>397.35</c:v>
                </c:pt>
                <c:pt idx="5734">
                  <c:v>397.44</c:v>
                </c:pt>
                <c:pt idx="5735">
                  <c:v>397.62</c:v>
                </c:pt>
                <c:pt idx="5736">
                  <c:v>397.8</c:v>
                </c:pt>
                <c:pt idx="5737">
                  <c:v>397.98</c:v>
                </c:pt>
                <c:pt idx="5738">
                  <c:v>398.07</c:v>
                </c:pt>
                <c:pt idx="5739">
                  <c:v>398.25</c:v>
                </c:pt>
                <c:pt idx="5740">
                  <c:v>398.43</c:v>
                </c:pt>
                <c:pt idx="5741">
                  <c:v>398.61</c:v>
                </c:pt>
                <c:pt idx="5742">
                  <c:v>398.70000000000005</c:v>
                </c:pt>
                <c:pt idx="5743">
                  <c:v>398.88</c:v>
                </c:pt>
                <c:pt idx="5744">
                  <c:v>399.06</c:v>
                </c:pt>
                <c:pt idx="5745">
                  <c:v>399.15</c:v>
                </c:pt>
                <c:pt idx="5746">
                  <c:v>399.41999999999996</c:v>
                </c:pt>
                <c:pt idx="5747">
                  <c:v>399.51</c:v>
                </c:pt>
                <c:pt idx="5748">
                  <c:v>399.69</c:v>
                </c:pt>
                <c:pt idx="5749">
                  <c:v>399.87</c:v>
                </c:pt>
                <c:pt idx="5750">
                  <c:v>400.05</c:v>
                </c:pt>
                <c:pt idx="5751">
                  <c:v>400.23</c:v>
                </c:pt>
                <c:pt idx="5752">
                  <c:v>400.40999999999997</c:v>
                </c:pt>
                <c:pt idx="5753">
                  <c:v>400.59000000000003</c:v>
                </c:pt>
                <c:pt idx="5754">
                  <c:v>400.77</c:v>
                </c:pt>
                <c:pt idx="5755">
                  <c:v>401.03999999999996</c:v>
                </c:pt>
                <c:pt idx="5756">
                  <c:v>401.13</c:v>
                </c:pt>
                <c:pt idx="5757">
                  <c:v>401.22</c:v>
                </c:pt>
                <c:pt idx="5758">
                  <c:v>401.49</c:v>
                </c:pt>
                <c:pt idx="5759">
                  <c:v>401.66999999999996</c:v>
                </c:pt>
                <c:pt idx="5760">
                  <c:v>401.94</c:v>
                </c:pt>
                <c:pt idx="5761">
                  <c:v>402.12</c:v>
                </c:pt>
                <c:pt idx="5762">
                  <c:v>402.3</c:v>
                </c:pt>
                <c:pt idx="5763">
                  <c:v>402.39</c:v>
                </c:pt>
                <c:pt idx="5764">
                  <c:v>402.57</c:v>
                </c:pt>
                <c:pt idx="5765">
                  <c:v>402.75</c:v>
                </c:pt>
                <c:pt idx="5766">
                  <c:v>402.84000000000003</c:v>
                </c:pt>
                <c:pt idx="5767">
                  <c:v>402.93</c:v>
                </c:pt>
                <c:pt idx="5768">
                  <c:v>403.02</c:v>
                </c:pt>
                <c:pt idx="5769">
                  <c:v>403.2</c:v>
                </c:pt>
                <c:pt idx="5770">
                  <c:v>403.2</c:v>
                </c:pt>
                <c:pt idx="5771">
                  <c:v>403.28999999999996</c:v>
                </c:pt>
                <c:pt idx="5772">
                  <c:v>403.28999999999996</c:v>
                </c:pt>
                <c:pt idx="5773">
                  <c:v>403.38</c:v>
                </c:pt>
                <c:pt idx="5774">
                  <c:v>403.38</c:v>
                </c:pt>
                <c:pt idx="5775">
                  <c:v>403.56</c:v>
                </c:pt>
                <c:pt idx="5776">
                  <c:v>403.47</c:v>
                </c:pt>
                <c:pt idx="5777">
                  <c:v>403.38</c:v>
                </c:pt>
                <c:pt idx="5778">
                  <c:v>403.38</c:v>
                </c:pt>
                <c:pt idx="5779">
                  <c:v>403.38</c:v>
                </c:pt>
                <c:pt idx="5780">
                  <c:v>403.38</c:v>
                </c:pt>
                <c:pt idx="5781">
                  <c:v>403.28999999999996</c:v>
                </c:pt>
                <c:pt idx="5782">
                  <c:v>403.28999999999996</c:v>
                </c:pt>
                <c:pt idx="5783">
                  <c:v>403.2</c:v>
                </c:pt>
                <c:pt idx="5784">
                  <c:v>403.2</c:v>
                </c:pt>
                <c:pt idx="5785">
                  <c:v>403.02</c:v>
                </c:pt>
                <c:pt idx="5786">
                  <c:v>402.93</c:v>
                </c:pt>
                <c:pt idx="5787">
                  <c:v>402.84000000000003</c:v>
                </c:pt>
                <c:pt idx="5788">
                  <c:v>402.75</c:v>
                </c:pt>
                <c:pt idx="5789">
                  <c:v>402.57</c:v>
                </c:pt>
                <c:pt idx="5790">
                  <c:v>402.48</c:v>
                </c:pt>
                <c:pt idx="5791">
                  <c:v>402.29999999999995</c:v>
                </c:pt>
                <c:pt idx="5792">
                  <c:v>402.21</c:v>
                </c:pt>
                <c:pt idx="5793">
                  <c:v>402.21</c:v>
                </c:pt>
                <c:pt idx="5794">
                  <c:v>401.94</c:v>
                </c:pt>
                <c:pt idx="5795">
                  <c:v>401.76</c:v>
                </c:pt>
                <c:pt idx="5796">
                  <c:v>401.67</c:v>
                </c:pt>
                <c:pt idx="5797">
                  <c:v>401.4</c:v>
                </c:pt>
                <c:pt idx="5798">
                  <c:v>401.31</c:v>
                </c:pt>
                <c:pt idx="5799">
                  <c:v>401.13</c:v>
                </c:pt>
                <c:pt idx="5800">
                  <c:v>400.95</c:v>
                </c:pt>
                <c:pt idx="5801">
                  <c:v>400.86</c:v>
                </c:pt>
                <c:pt idx="5802">
                  <c:v>400.68</c:v>
                </c:pt>
                <c:pt idx="5803">
                  <c:v>400.40999999999997</c:v>
                </c:pt>
                <c:pt idx="5804">
                  <c:v>400.23</c:v>
                </c:pt>
                <c:pt idx="5805">
                  <c:v>400.14</c:v>
                </c:pt>
                <c:pt idx="5806">
                  <c:v>399.96</c:v>
                </c:pt>
                <c:pt idx="5807">
                  <c:v>399.69000000000005</c:v>
                </c:pt>
                <c:pt idx="5808">
                  <c:v>399.51</c:v>
                </c:pt>
                <c:pt idx="5809">
                  <c:v>399.24</c:v>
                </c:pt>
                <c:pt idx="5810">
                  <c:v>399.06</c:v>
                </c:pt>
                <c:pt idx="5811">
                  <c:v>398.78999999999996</c:v>
                </c:pt>
                <c:pt idx="5812">
                  <c:v>398.61</c:v>
                </c:pt>
                <c:pt idx="5813">
                  <c:v>398.43</c:v>
                </c:pt>
                <c:pt idx="5814">
                  <c:v>398.25</c:v>
                </c:pt>
                <c:pt idx="5815">
                  <c:v>397.98</c:v>
                </c:pt>
                <c:pt idx="5816">
                  <c:v>397.71000000000004</c:v>
                </c:pt>
                <c:pt idx="5817">
                  <c:v>397.53</c:v>
                </c:pt>
                <c:pt idx="5818">
                  <c:v>397.35</c:v>
                </c:pt>
                <c:pt idx="5819">
                  <c:v>397.08000000000004</c:v>
                </c:pt>
                <c:pt idx="5820">
                  <c:v>396.9</c:v>
                </c:pt>
                <c:pt idx="5821">
                  <c:v>396.63</c:v>
                </c:pt>
                <c:pt idx="5822">
                  <c:v>396.27</c:v>
                </c:pt>
                <c:pt idx="5823">
                  <c:v>396.09000000000003</c:v>
                </c:pt>
                <c:pt idx="5824">
                  <c:v>396</c:v>
                </c:pt>
                <c:pt idx="5825">
                  <c:v>395.73</c:v>
                </c:pt>
                <c:pt idx="5826">
                  <c:v>395.55</c:v>
                </c:pt>
                <c:pt idx="5827">
                  <c:v>395.37</c:v>
                </c:pt>
                <c:pt idx="5828">
                  <c:v>395.19</c:v>
                </c:pt>
                <c:pt idx="5829">
                  <c:v>395.01</c:v>
                </c:pt>
                <c:pt idx="5830">
                  <c:v>394.83</c:v>
                </c:pt>
                <c:pt idx="5831">
                  <c:v>394.74</c:v>
                </c:pt>
                <c:pt idx="5832">
                  <c:v>394.65</c:v>
                </c:pt>
                <c:pt idx="5833">
                  <c:v>394.56</c:v>
                </c:pt>
                <c:pt idx="5834">
                  <c:v>394.56</c:v>
                </c:pt>
                <c:pt idx="5835">
                  <c:v>394.38</c:v>
                </c:pt>
                <c:pt idx="5836">
                  <c:v>394.38</c:v>
                </c:pt>
                <c:pt idx="5837">
                  <c:v>394.2</c:v>
                </c:pt>
                <c:pt idx="5838">
                  <c:v>394.28999999999996</c:v>
                </c:pt>
                <c:pt idx="5839">
                  <c:v>394.2</c:v>
                </c:pt>
                <c:pt idx="5840">
                  <c:v>394.11</c:v>
                </c:pt>
                <c:pt idx="5841">
                  <c:v>394.11</c:v>
                </c:pt>
                <c:pt idx="5842">
                  <c:v>394.02</c:v>
                </c:pt>
                <c:pt idx="5843">
                  <c:v>394.02</c:v>
                </c:pt>
                <c:pt idx="5844">
                  <c:v>394.02</c:v>
                </c:pt>
                <c:pt idx="5845">
                  <c:v>394.02</c:v>
                </c:pt>
                <c:pt idx="5846">
                  <c:v>394.11</c:v>
                </c:pt>
                <c:pt idx="5847">
                  <c:v>394.02</c:v>
                </c:pt>
                <c:pt idx="5848">
                  <c:v>394.02</c:v>
                </c:pt>
                <c:pt idx="5849">
                  <c:v>394.02</c:v>
                </c:pt>
                <c:pt idx="5850">
                  <c:v>394.11</c:v>
                </c:pt>
                <c:pt idx="5851">
                  <c:v>394.11</c:v>
                </c:pt>
                <c:pt idx="5852">
                  <c:v>394.2</c:v>
                </c:pt>
                <c:pt idx="5853">
                  <c:v>394.28999999999996</c:v>
                </c:pt>
                <c:pt idx="5854">
                  <c:v>394.20000000000005</c:v>
                </c:pt>
                <c:pt idx="5855">
                  <c:v>394.28999999999996</c:v>
                </c:pt>
                <c:pt idx="5856">
                  <c:v>394.28999999999996</c:v>
                </c:pt>
                <c:pt idx="5857">
                  <c:v>394.38</c:v>
                </c:pt>
                <c:pt idx="5858">
                  <c:v>394.56</c:v>
                </c:pt>
                <c:pt idx="5859">
                  <c:v>394.47</c:v>
                </c:pt>
                <c:pt idx="5860">
                  <c:v>394.65</c:v>
                </c:pt>
                <c:pt idx="5861">
                  <c:v>394.65</c:v>
                </c:pt>
                <c:pt idx="5862">
                  <c:v>394.74</c:v>
                </c:pt>
                <c:pt idx="5863">
                  <c:v>394.74</c:v>
                </c:pt>
                <c:pt idx="5864">
                  <c:v>394.83</c:v>
                </c:pt>
                <c:pt idx="5865">
                  <c:v>395.1</c:v>
                </c:pt>
                <c:pt idx="5866">
                  <c:v>395.1</c:v>
                </c:pt>
                <c:pt idx="5867">
                  <c:v>395.19</c:v>
                </c:pt>
                <c:pt idx="5868">
                  <c:v>395.28</c:v>
                </c:pt>
                <c:pt idx="5869">
                  <c:v>395.28</c:v>
                </c:pt>
                <c:pt idx="5870">
                  <c:v>395.55</c:v>
                </c:pt>
                <c:pt idx="5871">
                  <c:v>395.64</c:v>
                </c:pt>
                <c:pt idx="5872">
                  <c:v>395.73</c:v>
                </c:pt>
                <c:pt idx="5873">
                  <c:v>395.82</c:v>
                </c:pt>
                <c:pt idx="5874">
                  <c:v>395.90999999999997</c:v>
                </c:pt>
                <c:pt idx="5875">
                  <c:v>396</c:v>
                </c:pt>
                <c:pt idx="5876">
                  <c:v>396.18</c:v>
                </c:pt>
                <c:pt idx="5877">
                  <c:v>396.36</c:v>
                </c:pt>
                <c:pt idx="5878">
                  <c:v>396.45</c:v>
                </c:pt>
                <c:pt idx="5879">
                  <c:v>396.45</c:v>
                </c:pt>
                <c:pt idx="5880">
                  <c:v>396.72</c:v>
                </c:pt>
                <c:pt idx="5881">
                  <c:v>396.72</c:v>
                </c:pt>
                <c:pt idx="5882">
                  <c:v>396.9</c:v>
                </c:pt>
                <c:pt idx="5883">
                  <c:v>396.99</c:v>
                </c:pt>
                <c:pt idx="5884">
                  <c:v>397.16999999999996</c:v>
                </c:pt>
                <c:pt idx="5885">
                  <c:v>397.35</c:v>
                </c:pt>
                <c:pt idx="5886">
                  <c:v>397.44</c:v>
                </c:pt>
                <c:pt idx="5887">
                  <c:v>397.62</c:v>
                </c:pt>
                <c:pt idx="5888">
                  <c:v>397.71000000000004</c:v>
                </c:pt>
                <c:pt idx="5889">
                  <c:v>397.89</c:v>
                </c:pt>
                <c:pt idx="5890">
                  <c:v>398.07000000000005</c:v>
                </c:pt>
                <c:pt idx="5891">
                  <c:v>398.25</c:v>
                </c:pt>
                <c:pt idx="5892">
                  <c:v>398.43</c:v>
                </c:pt>
                <c:pt idx="5893">
                  <c:v>398.52</c:v>
                </c:pt>
                <c:pt idx="5894">
                  <c:v>398.61</c:v>
                </c:pt>
                <c:pt idx="5895">
                  <c:v>398.78999999999996</c:v>
                </c:pt>
                <c:pt idx="5896">
                  <c:v>398.97</c:v>
                </c:pt>
                <c:pt idx="5897">
                  <c:v>399.15</c:v>
                </c:pt>
                <c:pt idx="5898">
                  <c:v>399.33000000000004</c:v>
                </c:pt>
                <c:pt idx="5899">
                  <c:v>399.51</c:v>
                </c:pt>
                <c:pt idx="5900">
                  <c:v>399.69</c:v>
                </c:pt>
                <c:pt idx="5901">
                  <c:v>399.78</c:v>
                </c:pt>
                <c:pt idx="5902">
                  <c:v>399.96000000000004</c:v>
                </c:pt>
                <c:pt idx="5903">
                  <c:v>400.23</c:v>
                </c:pt>
                <c:pt idx="5904">
                  <c:v>400.32000000000005</c:v>
                </c:pt>
                <c:pt idx="5905">
                  <c:v>400.5</c:v>
                </c:pt>
                <c:pt idx="5906">
                  <c:v>400.67999999999995</c:v>
                </c:pt>
                <c:pt idx="5907">
                  <c:v>400.86</c:v>
                </c:pt>
                <c:pt idx="5908">
                  <c:v>401.03999999999996</c:v>
                </c:pt>
                <c:pt idx="5909">
                  <c:v>401.13</c:v>
                </c:pt>
                <c:pt idx="5910">
                  <c:v>401.4</c:v>
                </c:pt>
                <c:pt idx="5911">
                  <c:v>401.58000000000004</c:v>
                </c:pt>
                <c:pt idx="5912">
                  <c:v>401.85</c:v>
                </c:pt>
                <c:pt idx="5913">
                  <c:v>401.94</c:v>
                </c:pt>
                <c:pt idx="5914">
                  <c:v>402.12</c:v>
                </c:pt>
                <c:pt idx="5915">
                  <c:v>402.39</c:v>
                </c:pt>
                <c:pt idx="5916">
                  <c:v>402.48</c:v>
                </c:pt>
                <c:pt idx="5917">
                  <c:v>402.75</c:v>
                </c:pt>
                <c:pt idx="5918">
                  <c:v>402.93</c:v>
                </c:pt>
                <c:pt idx="5919">
                  <c:v>403.11</c:v>
                </c:pt>
                <c:pt idx="5920">
                  <c:v>403.28999999999996</c:v>
                </c:pt>
                <c:pt idx="5921">
                  <c:v>403.47</c:v>
                </c:pt>
                <c:pt idx="5922">
                  <c:v>403.74</c:v>
                </c:pt>
                <c:pt idx="5923">
                  <c:v>403.83000000000004</c:v>
                </c:pt>
                <c:pt idx="5924">
                  <c:v>404.01</c:v>
                </c:pt>
                <c:pt idx="5925">
                  <c:v>404.1</c:v>
                </c:pt>
                <c:pt idx="5926">
                  <c:v>404.1</c:v>
                </c:pt>
                <c:pt idx="5927">
                  <c:v>404.37</c:v>
                </c:pt>
                <c:pt idx="5928">
                  <c:v>404.37</c:v>
                </c:pt>
                <c:pt idx="5929">
                  <c:v>404.54999999999995</c:v>
                </c:pt>
                <c:pt idx="5930">
                  <c:v>404.54999999999995</c:v>
                </c:pt>
                <c:pt idx="5931">
                  <c:v>404.73</c:v>
                </c:pt>
                <c:pt idx="5932">
                  <c:v>404.73</c:v>
                </c:pt>
                <c:pt idx="5933">
                  <c:v>404.73</c:v>
                </c:pt>
                <c:pt idx="5934">
                  <c:v>404.73</c:v>
                </c:pt>
                <c:pt idx="5935">
                  <c:v>404.64</c:v>
                </c:pt>
                <c:pt idx="5936">
                  <c:v>404.73</c:v>
                </c:pt>
                <c:pt idx="5937">
                  <c:v>404.64</c:v>
                </c:pt>
                <c:pt idx="5938">
                  <c:v>404.64</c:v>
                </c:pt>
                <c:pt idx="5939">
                  <c:v>404.55</c:v>
                </c:pt>
                <c:pt idx="5940">
                  <c:v>404.55</c:v>
                </c:pt>
                <c:pt idx="5941">
                  <c:v>404.46000000000004</c:v>
                </c:pt>
                <c:pt idx="5942">
                  <c:v>404.46000000000004</c:v>
                </c:pt>
                <c:pt idx="5943">
                  <c:v>404.46000000000004</c:v>
                </c:pt>
                <c:pt idx="5944">
                  <c:v>404.28</c:v>
                </c:pt>
                <c:pt idx="5945">
                  <c:v>404.28</c:v>
                </c:pt>
                <c:pt idx="5946">
                  <c:v>404.1</c:v>
                </c:pt>
                <c:pt idx="5947">
                  <c:v>403.91999999999996</c:v>
                </c:pt>
                <c:pt idx="5948">
                  <c:v>403.91999999999996</c:v>
                </c:pt>
                <c:pt idx="5949">
                  <c:v>403.74</c:v>
                </c:pt>
                <c:pt idx="5950">
                  <c:v>403.65</c:v>
                </c:pt>
                <c:pt idx="5951">
                  <c:v>403.56</c:v>
                </c:pt>
                <c:pt idx="5952">
                  <c:v>403.38</c:v>
                </c:pt>
                <c:pt idx="5953">
                  <c:v>403.29</c:v>
                </c:pt>
                <c:pt idx="5954">
                  <c:v>403.11</c:v>
                </c:pt>
                <c:pt idx="5955">
                  <c:v>403.02</c:v>
                </c:pt>
                <c:pt idx="5956">
                  <c:v>402.84000000000003</c:v>
                </c:pt>
                <c:pt idx="5957">
                  <c:v>402.75</c:v>
                </c:pt>
                <c:pt idx="5958">
                  <c:v>402.48</c:v>
                </c:pt>
                <c:pt idx="5959">
                  <c:v>402.3</c:v>
                </c:pt>
                <c:pt idx="5960">
                  <c:v>402.12</c:v>
                </c:pt>
                <c:pt idx="5961">
                  <c:v>402.03</c:v>
                </c:pt>
                <c:pt idx="5962">
                  <c:v>401.85</c:v>
                </c:pt>
                <c:pt idx="5963">
                  <c:v>401.76</c:v>
                </c:pt>
                <c:pt idx="5964">
                  <c:v>401.49</c:v>
                </c:pt>
                <c:pt idx="5965">
                  <c:v>401.30999999999995</c:v>
                </c:pt>
                <c:pt idx="5966">
                  <c:v>401.13</c:v>
                </c:pt>
                <c:pt idx="5967">
                  <c:v>400.95000000000005</c:v>
                </c:pt>
                <c:pt idx="5968">
                  <c:v>400.77</c:v>
                </c:pt>
                <c:pt idx="5969">
                  <c:v>443.52</c:v>
                </c:pt>
                <c:pt idx="5970">
                  <c:v>-345.96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701312"/>
        <c:axId val="230723968"/>
      </c:scatterChart>
      <c:valAx>
        <c:axId val="23070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0723968"/>
        <c:crosses val="autoZero"/>
        <c:crossBetween val="midCat"/>
      </c:valAx>
      <c:valAx>
        <c:axId val="2307239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[Fahrenheit]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0701312"/>
        <c:crosses val="autoZero"/>
        <c:crossBetween val="midCat"/>
        <c:majorUnit val="10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99889012208657"/>
          <c:y val="3.7520391517128875E-2"/>
          <c:w val="0.86459489456159822"/>
          <c:h val="0.82544861337683528"/>
        </c:manualLayout>
      </c:layout>
      <c:scatterChart>
        <c:scatterStyle val="lineMarker"/>
        <c:varyColors val="0"/>
        <c:ser>
          <c:idx val="12"/>
          <c:order val="12"/>
          <c:tx>
            <c:v>vert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dPt>
            <c:idx val="10"/>
            <c:bubble3D val="0"/>
            <c:spPr>
              <a:ln w="28575">
                <a:noFill/>
              </a:ln>
            </c:spPr>
          </c:dPt>
          <c:dPt>
            <c:idx val="12"/>
            <c:bubble3D val="0"/>
            <c:spPr>
              <a:ln w="28575">
                <a:noFill/>
              </a:ln>
            </c:spPr>
          </c:dPt>
          <c:dPt>
            <c:idx val="14"/>
            <c:bubble3D val="0"/>
            <c:spPr>
              <a:ln w="28575">
                <a:noFill/>
              </a:ln>
            </c:spPr>
          </c:dPt>
          <c:dPt>
            <c:idx val="16"/>
            <c:bubble3D val="0"/>
            <c:spPr>
              <a:ln w="28575">
                <a:noFill/>
              </a:ln>
            </c:spPr>
          </c:dPt>
          <c:dPt>
            <c:idx val="18"/>
            <c:bubble3D val="0"/>
            <c:spPr>
              <a:ln w="28575">
                <a:noFill/>
              </a:ln>
            </c:spPr>
          </c:dPt>
          <c:dPt>
            <c:idx val="20"/>
            <c:bubble3D val="0"/>
            <c:spPr>
              <a:ln w="28575">
                <a:noFill/>
              </a:ln>
            </c:spPr>
          </c:dPt>
          <c:dPt>
            <c:idx val="22"/>
            <c:bubble3D val="0"/>
            <c:spPr>
              <a:ln w="28575">
                <a:noFill/>
              </a:ln>
            </c:spPr>
          </c:dPt>
          <c:dPt>
            <c:idx val="24"/>
            <c:bubble3D val="0"/>
            <c:spPr>
              <a:ln w="28575">
                <a:noFill/>
              </a:ln>
            </c:spPr>
          </c:dPt>
          <c:dPt>
            <c:idx val="26"/>
            <c:bubble3D val="0"/>
            <c:spPr>
              <a:ln w="28575">
                <a:noFill/>
              </a:ln>
            </c:spPr>
          </c:dPt>
          <c:dPt>
            <c:idx val="28"/>
            <c:bubble3D val="0"/>
            <c:spPr>
              <a:ln w="28575">
                <a:noFill/>
              </a:ln>
            </c:spPr>
          </c:dPt>
          <c:dPt>
            <c:idx val="30"/>
            <c:bubble3D val="0"/>
            <c:spPr>
              <a:ln w="28575">
                <a:noFill/>
              </a:ln>
            </c:spPr>
          </c:dPt>
          <c:dPt>
            <c:idx val="32"/>
            <c:bubble3D val="0"/>
            <c:spPr>
              <a:ln w="28575">
                <a:noFill/>
              </a:ln>
            </c:spPr>
          </c:dPt>
          <c:dPt>
            <c:idx val="34"/>
            <c:bubble3D val="0"/>
            <c:spPr>
              <a:ln w="28575">
                <a:noFill/>
              </a:ln>
            </c:spPr>
          </c:dPt>
          <c:xVal>
            <c:numRef>
              <c:f>Sheet1!$A$17:$A$52</c:f>
              <c:numCache>
                <c:formatCode>General</c:formatCode>
                <c:ptCount val="3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24</c:v>
                </c:pt>
                <c:pt idx="17">
                  <c:v>24</c:v>
                </c:pt>
                <c:pt idx="18">
                  <c:v>48</c:v>
                </c:pt>
                <c:pt idx="19">
                  <c:v>48</c:v>
                </c:pt>
                <c:pt idx="20">
                  <c:v>200</c:v>
                </c:pt>
                <c:pt idx="21">
                  <c:v>200</c:v>
                </c:pt>
                <c:pt idx="22">
                  <c:v>300</c:v>
                </c:pt>
                <c:pt idx="23">
                  <c:v>300</c:v>
                </c:pt>
                <c:pt idx="24">
                  <c:v>400</c:v>
                </c:pt>
                <c:pt idx="25">
                  <c:v>400</c:v>
                </c:pt>
                <c:pt idx="26">
                  <c:v>500</c:v>
                </c:pt>
                <c:pt idx="27">
                  <c:v>500</c:v>
                </c:pt>
                <c:pt idx="28">
                  <c:v>600</c:v>
                </c:pt>
                <c:pt idx="29">
                  <c:v>600</c:v>
                </c:pt>
                <c:pt idx="30">
                  <c:v>700</c:v>
                </c:pt>
                <c:pt idx="31">
                  <c:v>700</c:v>
                </c:pt>
                <c:pt idx="32">
                  <c:v>800</c:v>
                </c:pt>
                <c:pt idx="33">
                  <c:v>800</c:v>
                </c:pt>
                <c:pt idx="34">
                  <c:v>900</c:v>
                </c:pt>
                <c:pt idx="35">
                  <c:v>900</c:v>
                </c:pt>
              </c:numCache>
            </c:numRef>
          </c:xVal>
          <c:yVal>
            <c:numRef>
              <c:f>Sheet1!$B$17:$B$52</c:f>
              <c:numCache>
                <c:formatCode>General</c:formatCode>
                <c:ptCount val="36"/>
                <c:pt idx="0">
                  <c:v>100</c:v>
                </c:pt>
                <c:pt idx="1">
                  <c:v>700</c:v>
                </c:pt>
                <c:pt idx="2">
                  <c:v>100</c:v>
                </c:pt>
                <c:pt idx="3">
                  <c:v>700</c:v>
                </c:pt>
                <c:pt idx="4">
                  <c:v>100</c:v>
                </c:pt>
                <c:pt idx="5">
                  <c:v>700</c:v>
                </c:pt>
                <c:pt idx="6">
                  <c:v>100</c:v>
                </c:pt>
                <c:pt idx="7">
                  <c:v>700</c:v>
                </c:pt>
                <c:pt idx="8">
                  <c:v>100</c:v>
                </c:pt>
                <c:pt idx="9">
                  <c:v>700</c:v>
                </c:pt>
                <c:pt idx="10">
                  <c:v>100</c:v>
                </c:pt>
                <c:pt idx="11">
                  <c:v>700</c:v>
                </c:pt>
                <c:pt idx="12">
                  <c:v>100</c:v>
                </c:pt>
                <c:pt idx="13">
                  <c:v>700</c:v>
                </c:pt>
                <c:pt idx="14">
                  <c:v>100</c:v>
                </c:pt>
                <c:pt idx="15">
                  <c:v>700</c:v>
                </c:pt>
                <c:pt idx="16">
                  <c:v>100</c:v>
                </c:pt>
                <c:pt idx="17">
                  <c:v>700</c:v>
                </c:pt>
                <c:pt idx="18">
                  <c:v>100</c:v>
                </c:pt>
                <c:pt idx="19">
                  <c:v>700</c:v>
                </c:pt>
                <c:pt idx="20">
                  <c:v>100</c:v>
                </c:pt>
                <c:pt idx="21">
                  <c:v>700</c:v>
                </c:pt>
                <c:pt idx="22">
                  <c:v>100</c:v>
                </c:pt>
                <c:pt idx="23">
                  <c:v>700</c:v>
                </c:pt>
                <c:pt idx="24">
                  <c:v>100</c:v>
                </c:pt>
                <c:pt idx="25">
                  <c:v>700</c:v>
                </c:pt>
                <c:pt idx="26">
                  <c:v>100</c:v>
                </c:pt>
                <c:pt idx="27">
                  <c:v>700</c:v>
                </c:pt>
                <c:pt idx="28">
                  <c:v>100</c:v>
                </c:pt>
                <c:pt idx="29">
                  <c:v>700</c:v>
                </c:pt>
                <c:pt idx="30">
                  <c:v>100</c:v>
                </c:pt>
                <c:pt idx="31">
                  <c:v>700</c:v>
                </c:pt>
                <c:pt idx="32">
                  <c:v>100</c:v>
                </c:pt>
                <c:pt idx="33">
                  <c:v>700</c:v>
                </c:pt>
                <c:pt idx="34">
                  <c:v>100</c:v>
                </c:pt>
                <c:pt idx="35">
                  <c:v>700</c:v>
                </c:pt>
              </c:numCache>
            </c:numRef>
          </c:yVal>
          <c:smooth val="0"/>
        </c:ser>
        <c:ser>
          <c:idx val="13"/>
          <c:order val="13"/>
          <c:tx>
            <c:v>labels1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Sheet1!$E$2:$E$6</c:f>
              <c:numCache>
                <c:formatCode>General</c:formatCode>
                <c:ptCount val="5"/>
                <c:pt idx="0">
                  <c:v>24</c:v>
                </c:pt>
                <c:pt idx="1">
                  <c:v>48</c:v>
                </c:pt>
                <c:pt idx="2">
                  <c:v>100</c:v>
                </c:pt>
                <c:pt idx="3">
                  <c:v>200</c:v>
                </c:pt>
                <c:pt idx="4">
                  <c:v>1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640</c:v>
                </c:pt>
              </c:numCache>
            </c:numRef>
          </c:yVal>
          <c:smooth val="0"/>
        </c:ser>
        <c:ser>
          <c:idx val="14"/>
          <c:order val="14"/>
          <c:tx>
            <c:v>horiz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xVal>
            <c:numRef>
              <c:f>Sheet1!$D$17:$D$26</c:f>
              <c:numCache>
                <c:formatCode>General</c:formatCode>
                <c:ptCount val="10"/>
                <c:pt idx="0">
                  <c:v>1</c:v>
                </c:pt>
                <c:pt idx="1">
                  <c:v>1000</c:v>
                </c:pt>
                <c:pt idx="2">
                  <c:v>1</c:v>
                </c:pt>
                <c:pt idx="3">
                  <c:v>1000</c:v>
                </c:pt>
                <c:pt idx="4">
                  <c:v>1</c:v>
                </c:pt>
                <c:pt idx="5">
                  <c:v>1000</c:v>
                </c:pt>
                <c:pt idx="6">
                  <c:v>1</c:v>
                </c:pt>
                <c:pt idx="7">
                  <c:v>1000</c:v>
                </c:pt>
                <c:pt idx="8">
                  <c:v>1</c:v>
                </c:pt>
                <c:pt idx="9">
                  <c:v>1000</c:v>
                </c:pt>
              </c:numCache>
            </c:numRef>
          </c:xVal>
          <c:yVal>
            <c:numRef>
              <c:f>Sheet1!$E$17:$E$26</c:f>
              <c:numCache>
                <c:formatCode>General</c:formatCode>
                <c:ptCount val="10"/>
                <c:pt idx="0">
                  <c:v>200</c:v>
                </c:pt>
                <c:pt idx="1">
                  <c:v>200</c:v>
                </c:pt>
                <c:pt idx="2">
                  <c:v>300</c:v>
                </c:pt>
                <c:pt idx="3">
                  <c:v>300</c:v>
                </c:pt>
                <c:pt idx="4">
                  <c:v>400</c:v>
                </c:pt>
                <c:pt idx="5">
                  <c:v>400</c:v>
                </c:pt>
                <c:pt idx="6">
                  <c:v>500</c:v>
                </c:pt>
                <c:pt idx="7">
                  <c:v>500</c:v>
                </c:pt>
                <c:pt idx="8">
                  <c:v>600</c:v>
                </c:pt>
                <c:pt idx="9">
                  <c:v>600</c:v>
                </c:pt>
              </c:numCache>
            </c:numRef>
          </c:yVal>
          <c:smooth val="0"/>
        </c:ser>
        <c:ser>
          <c:idx val="15"/>
          <c:order val="15"/>
          <c:tx>
            <c:v>400 Fire</c:v>
          </c:tx>
          <c:marker>
            <c:symbol val="none"/>
          </c:marker>
          <c:xVal>
            <c:numRef>
              <c:f>Sheet4!$B$2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xVal>
          <c:yVal>
            <c:numRef>
              <c:f>Sheet4!$A$2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yVal>
          <c:smooth val="0"/>
        </c:ser>
        <c:ser>
          <c:idx val="16"/>
          <c:order val="16"/>
          <c:tx>
            <c:v>hmxhc</c:v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Sheet1!$B$6:$B$7</c:f>
              <c:numCache>
                <c:formatCode>General</c:formatCode>
                <c:ptCount val="2"/>
                <c:pt idx="0">
                  <c:v>1</c:v>
                </c:pt>
                <c:pt idx="1">
                  <c:v>200</c:v>
                </c:pt>
              </c:numCache>
            </c:numRef>
          </c:xVal>
          <c:yVal>
            <c:numRef>
              <c:f>Sheet1!$C$6:$C$7</c:f>
              <c:numCache>
                <c:formatCode>General</c:formatCode>
                <c:ptCount val="2"/>
                <c:pt idx="0">
                  <c:v>400</c:v>
                </c:pt>
                <c:pt idx="1">
                  <c:v>285</c:v>
                </c:pt>
              </c:numCache>
            </c:numRef>
          </c:yVal>
          <c:smooth val="0"/>
        </c:ser>
        <c:ser>
          <c:idx val="17"/>
          <c:order val="17"/>
          <c:tx>
            <c:v>385</c:v>
          </c:tx>
          <c:marker>
            <c:symbol val="none"/>
          </c:marker>
          <c:xVal>
            <c:numRef>
              <c:f>Sheet4!$B$3</c:f>
              <c:numCache>
                <c:formatCode>General</c:formatCode>
                <c:ptCount val="1"/>
                <c:pt idx="0">
                  <c:v>14.68</c:v>
                </c:pt>
              </c:numCache>
            </c:numRef>
          </c:xVal>
          <c:yVal>
            <c:numRef>
              <c:f>Sheet4!$A$3</c:f>
              <c:numCache>
                <c:formatCode>General</c:formatCode>
                <c:ptCount val="1"/>
                <c:pt idx="0">
                  <c:v>385</c:v>
                </c:pt>
              </c:numCache>
            </c:numRef>
          </c:yVal>
          <c:smooth val="0"/>
        </c:ser>
        <c:ser>
          <c:idx val="18"/>
          <c:order val="18"/>
          <c:tx>
            <c:v>vert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dPt>
            <c:idx val="10"/>
            <c:bubble3D val="0"/>
            <c:spPr>
              <a:ln w="28575">
                <a:noFill/>
              </a:ln>
            </c:spPr>
          </c:dPt>
          <c:dPt>
            <c:idx val="12"/>
            <c:bubble3D val="0"/>
            <c:spPr>
              <a:ln w="28575">
                <a:noFill/>
              </a:ln>
            </c:spPr>
          </c:dPt>
          <c:dPt>
            <c:idx val="14"/>
            <c:bubble3D val="0"/>
            <c:spPr>
              <a:ln w="28575">
                <a:noFill/>
              </a:ln>
            </c:spPr>
          </c:dPt>
          <c:dPt>
            <c:idx val="16"/>
            <c:bubble3D val="0"/>
            <c:spPr>
              <a:ln w="28575">
                <a:noFill/>
              </a:ln>
            </c:spPr>
          </c:dPt>
          <c:dPt>
            <c:idx val="18"/>
            <c:bubble3D val="0"/>
            <c:spPr>
              <a:ln w="28575">
                <a:noFill/>
              </a:ln>
            </c:spPr>
          </c:dPt>
          <c:dPt>
            <c:idx val="20"/>
            <c:bubble3D val="0"/>
            <c:spPr>
              <a:ln w="28575">
                <a:noFill/>
              </a:ln>
            </c:spPr>
          </c:dPt>
          <c:dPt>
            <c:idx val="22"/>
            <c:bubble3D val="0"/>
            <c:spPr>
              <a:ln w="28575">
                <a:noFill/>
              </a:ln>
            </c:spPr>
          </c:dPt>
          <c:dPt>
            <c:idx val="24"/>
            <c:bubble3D val="0"/>
            <c:spPr>
              <a:ln w="28575">
                <a:noFill/>
              </a:ln>
            </c:spPr>
          </c:dPt>
          <c:dPt>
            <c:idx val="26"/>
            <c:bubble3D val="0"/>
            <c:spPr>
              <a:ln w="28575">
                <a:noFill/>
              </a:ln>
            </c:spPr>
          </c:dPt>
          <c:dPt>
            <c:idx val="28"/>
            <c:bubble3D val="0"/>
            <c:spPr>
              <a:ln w="28575">
                <a:noFill/>
              </a:ln>
            </c:spPr>
          </c:dPt>
          <c:dPt>
            <c:idx val="30"/>
            <c:bubble3D val="0"/>
            <c:spPr>
              <a:ln w="28575">
                <a:noFill/>
              </a:ln>
            </c:spPr>
          </c:dPt>
          <c:dPt>
            <c:idx val="32"/>
            <c:bubble3D val="0"/>
            <c:spPr>
              <a:ln w="28575">
                <a:noFill/>
              </a:ln>
            </c:spPr>
          </c:dPt>
          <c:dPt>
            <c:idx val="34"/>
            <c:bubble3D val="0"/>
            <c:spPr>
              <a:ln w="28575">
                <a:noFill/>
              </a:ln>
            </c:spPr>
          </c:dPt>
          <c:xVal>
            <c:numRef>
              <c:f>Sheet1!$A$17:$A$52</c:f>
              <c:numCache>
                <c:formatCode>General</c:formatCode>
                <c:ptCount val="3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24</c:v>
                </c:pt>
                <c:pt idx="17">
                  <c:v>24</c:v>
                </c:pt>
                <c:pt idx="18">
                  <c:v>48</c:v>
                </c:pt>
                <c:pt idx="19">
                  <c:v>48</c:v>
                </c:pt>
                <c:pt idx="20">
                  <c:v>200</c:v>
                </c:pt>
                <c:pt idx="21">
                  <c:v>200</c:v>
                </c:pt>
                <c:pt idx="22">
                  <c:v>300</c:v>
                </c:pt>
                <c:pt idx="23">
                  <c:v>300</c:v>
                </c:pt>
                <c:pt idx="24">
                  <c:v>400</c:v>
                </c:pt>
                <c:pt idx="25">
                  <c:v>400</c:v>
                </c:pt>
                <c:pt idx="26">
                  <c:v>500</c:v>
                </c:pt>
                <c:pt idx="27">
                  <c:v>500</c:v>
                </c:pt>
                <c:pt idx="28">
                  <c:v>600</c:v>
                </c:pt>
                <c:pt idx="29">
                  <c:v>600</c:v>
                </c:pt>
                <c:pt idx="30">
                  <c:v>700</c:v>
                </c:pt>
                <c:pt idx="31">
                  <c:v>700</c:v>
                </c:pt>
                <c:pt idx="32">
                  <c:v>800</c:v>
                </c:pt>
                <c:pt idx="33">
                  <c:v>800</c:v>
                </c:pt>
                <c:pt idx="34">
                  <c:v>900</c:v>
                </c:pt>
                <c:pt idx="35">
                  <c:v>900</c:v>
                </c:pt>
              </c:numCache>
            </c:numRef>
          </c:xVal>
          <c:yVal>
            <c:numRef>
              <c:f>Sheet1!$B$17:$B$52</c:f>
              <c:numCache>
                <c:formatCode>General</c:formatCode>
                <c:ptCount val="36"/>
                <c:pt idx="0">
                  <c:v>100</c:v>
                </c:pt>
                <c:pt idx="1">
                  <c:v>700</c:v>
                </c:pt>
                <c:pt idx="2">
                  <c:v>100</c:v>
                </c:pt>
                <c:pt idx="3">
                  <c:v>700</c:v>
                </c:pt>
                <c:pt idx="4">
                  <c:v>100</c:v>
                </c:pt>
                <c:pt idx="5">
                  <c:v>700</c:v>
                </c:pt>
                <c:pt idx="6">
                  <c:v>100</c:v>
                </c:pt>
                <c:pt idx="7">
                  <c:v>700</c:v>
                </c:pt>
                <c:pt idx="8">
                  <c:v>100</c:v>
                </c:pt>
                <c:pt idx="9">
                  <c:v>700</c:v>
                </c:pt>
                <c:pt idx="10">
                  <c:v>100</c:v>
                </c:pt>
                <c:pt idx="11">
                  <c:v>700</c:v>
                </c:pt>
                <c:pt idx="12">
                  <c:v>100</c:v>
                </c:pt>
                <c:pt idx="13">
                  <c:v>700</c:v>
                </c:pt>
                <c:pt idx="14">
                  <c:v>100</c:v>
                </c:pt>
                <c:pt idx="15">
                  <c:v>700</c:v>
                </c:pt>
                <c:pt idx="16">
                  <c:v>100</c:v>
                </c:pt>
                <c:pt idx="17">
                  <c:v>700</c:v>
                </c:pt>
                <c:pt idx="18">
                  <c:v>100</c:v>
                </c:pt>
                <c:pt idx="19">
                  <c:v>700</c:v>
                </c:pt>
                <c:pt idx="20">
                  <c:v>100</c:v>
                </c:pt>
                <c:pt idx="21">
                  <c:v>700</c:v>
                </c:pt>
                <c:pt idx="22">
                  <c:v>100</c:v>
                </c:pt>
                <c:pt idx="23">
                  <c:v>700</c:v>
                </c:pt>
                <c:pt idx="24">
                  <c:v>100</c:v>
                </c:pt>
                <c:pt idx="25">
                  <c:v>700</c:v>
                </c:pt>
                <c:pt idx="26">
                  <c:v>100</c:v>
                </c:pt>
                <c:pt idx="27">
                  <c:v>700</c:v>
                </c:pt>
                <c:pt idx="28">
                  <c:v>100</c:v>
                </c:pt>
                <c:pt idx="29">
                  <c:v>700</c:v>
                </c:pt>
                <c:pt idx="30">
                  <c:v>100</c:v>
                </c:pt>
                <c:pt idx="31">
                  <c:v>700</c:v>
                </c:pt>
                <c:pt idx="32">
                  <c:v>100</c:v>
                </c:pt>
                <c:pt idx="33">
                  <c:v>700</c:v>
                </c:pt>
                <c:pt idx="34">
                  <c:v>100</c:v>
                </c:pt>
                <c:pt idx="35">
                  <c:v>700</c:v>
                </c:pt>
              </c:numCache>
            </c:numRef>
          </c:yVal>
          <c:smooth val="0"/>
        </c:ser>
        <c:ser>
          <c:idx val="19"/>
          <c:order val="19"/>
          <c:tx>
            <c:v>labels1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Sheet1!$E$2:$E$6</c:f>
              <c:numCache>
                <c:formatCode>General</c:formatCode>
                <c:ptCount val="5"/>
                <c:pt idx="0">
                  <c:v>24</c:v>
                </c:pt>
                <c:pt idx="1">
                  <c:v>48</c:v>
                </c:pt>
                <c:pt idx="2">
                  <c:v>100</c:v>
                </c:pt>
                <c:pt idx="3">
                  <c:v>200</c:v>
                </c:pt>
                <c:pt idx="4">
                  <c:v>1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640</c:v>
                </c:pt>
              </c:numCache>
            </c:numRef>
          </c:yVal>
          <c:smooth val="0"/>
        </c:ser>
        <c:ser>
          <c:idx val="20"/>
          <c:order val="20"/>
          <c:tx>
            <c:v>horiz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xVal>
            <c:numRef>
              <c:f>Sheet1!$D$17:$D$26</c:f>
              <c:numCache>
                <c:formatCode>General</c:formatCode>
                <c:ptCount val="10"/>
                <c:pt idx="0">
                  <c:v>1</c:v>
                </c:pt>
                <c:pt idx="1">
                  <c:v>1000</c:v>
                </c:pt>
                <c:pt idx="2">
                  <c:v>1</c:v>
                </c:pt>
                <c:pt idx="3">
                  <c:v>1000</c:v>
                </c:pt>
                <c:pt idx="4">
                  <c:v>1</c:v>
                </c:pt>
                <c:pt idx="5">
                  <c:v>1000</c:v>
                </c:pt>
                <c:pt idx="6">
                  <c:v>1</c:v>
                </c:pt>
                <c:pt idx="7">
                  <c:v>1000</c:v>
                </c:pt>
                <c:pt idx="8">
                  <c:v>1</c:v>
                </c:pt>
                <c:pt idx="9">
                  <c:v>1000</c:v>
                </c:pt>
              </c:numCache>
            </c:numRef>
          </c:xVal>
          <c:yVal>
            <c:numRef>
              <c:f>Sheet1!$E$17:$E$26</c:f>
              <c:numCache>
                <c:formatCode>General</c:formatCode>
                <c:ptCount val="10"/>
                <c:pt idx="0">
                  <c:v>200</c:v>
                </c:pt>
                <c:pt idx="1">
                  <c:v>200</c:v>
                </c:pt>
                <c:pt idx="2">
                  <c:v>300</c:v>
                </c:pt>
                <c:pt idx="3">
                  <c:v>300</c:v>
                </c:pt>
                <c:pt idx="4">
                  <c:v>400</c:v>
                </c:pt>
                <c:pt idx="5">
                  <c:v>400</c:v>
                </c:pt>
                <c:pt idx="6">
                  <c:v>500</c:v>
                </c:pt>
                <c:pt idx="7">
                  <c:v>500</c:v>
                </c:pt>
                <c:pt idx="8">
                  <c:v>600</c:v>
                </c:pt>
                <c:pt idx="9">
                  <c:v>600</c:v>
                </c:pt>
              </c:numCache>
            </c:numRef>
          </c:yVal>
          <c:smooth val="0"/>
        </c:ser>
        <c:ser>
          <c:idx val="21"/>
          <c:order val="21"/>
          <c:tx>
            <c:v>400 Fire</c:v>
          </c:tx>
          <c:marker>
            <c:symbol val="none"/>
          </c:marker>
          <c:xVal>
            <c:numRef>
              <c:f>Sheet4!$B$2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xVal>
          <c:yVal>
            <c:numRef>
              <c:f>Sheet4!$A$2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yVal>
          <c:smooth val="0"/>
        </c:ser>
        <c:ser>
          <c:idx val="22"/>
          <c:order val="22"/>
          <c:tx>
            <c:v>hmxhc</c:v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Sheet1!$B$6:$B$7</c:f>
              <c:numCache>
                <c:formatCode>General</c:formatCode>
                <c:ptCount val="2"/>
                <c:pt idx="0">
                  <c:v>1</c:v>
                </c:pt>
                <c:pt idx="1">
                  <c:v>200</c:v>
                </c:pt>
              </c:numCache>
            </c:numRef>
          </c:xVal>
          <c:yVal>
            <c:numRef>
              <c:f>Sheet1!$C$6:$C$7</c:f>
              <c:numCache>
                <c:formatCode>General</c:formatCode>
                <c:ptCount val="2"/>
                <c:pt idx="0">
                  <c:v>400</c:v>
                </c:pt>
                <c:pt idx="1">
                  <c:v>285</c:v>
                </c:pt>
              </c:numCache>
            </c:numRef>
          </c:yVal>
          <c:smooth val="0"/>
        </c:ser>
        <c:ser>
          <c:idx val="23"/>
          <c:order val="23"/>
          <c:spPr>
            <a:ln w="38100">
              <a:solidFill>
                <a:srgbClr val="FFC000"/>
              </a:solidFill>
            </a:ln>
          </c:spPr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pPr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0.20632521174726057"/>
                  <c:y val="5.194962501051099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 charge deflagrated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94272335840271E-3"/>
                  <c:y val="-1.829975012450893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 charges 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Sheet4!$B$6:$B$7</c:f>
              <c:numCache>
                <c:formatCode>General</c:formatCode>
                <c:ptCount val="2"/>
                <c:pt idx="0">
                  <c:v>12.5</c:v>
                </c:pt>
                <c:pt idx="1">
                  <c:v>62</c:v>
                </c:pt>
              </c:numCache>
            </c:numRef>
          </c:xVal>
          <c:yVal>
            <c:numRef>
              <c:f>Sheet4!$A$6:$A$7</c:f>
              <c:numCache>
                <c:formatCode>General</c:formatCode>
                <c:ptCount val="2"/>
                <c:pt idx="0">
                  <c:v>365</c:v>
                </c:pt>
                <c:pt idx="1">
                  <c:v>365</c:v>
                </c:pt>
              </c:numCache>
            </c:numRef>
          </c:yVal>
          <c:smooth val="0"/>
        </c:ser>
        <c:ser>
          <c:idx val="3"/>
          <c:order val="6"/>
          <c:tx>
            <c:v>vert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dPt>
            <c:idx val="10"/>
            <c:bubble3D val="0"/>
            <c:spPr>
              <a:ln w="28575">
                <a:noFill/>
              </a:ln>
            </c:spPr>
          </c:dPt>
          <c:dPt>
            <c:idx val="12"/>
            <c:bubble3D val="0"/>
            <c:spPr>
              <a:ln w="28575">
                <a:noFill/>
              </a:ln>
            </c:spPr>
          </c:dPt>
          <c:dPt>
            <c:idx val="14"/>
            <c:bubble3D val="0"/>
            <c:spPr>
              <a:ln w="28575">
                <a:noFill/>
              </a:ln>
            </c:spPr>
          </c:dPt>
          <c:dPt>
            <c:idx val="16"/>
            <c:bubble3D val="0"/>
            <c:spPr>
              <a:ln w="28575">
                <a:noFill/>
              </a:ln>
            </c:spPr>
          </c:dPt>
          <c:dPt>
            <c:idx val="18"/>
            <c:bubble3D val="0"/>
            <c:spPr>
              <a:ln w="28575">
                <a:noFill/>
              </a:ln>
            </c:spPr>
          </c:dPt>
          <c:dPt>
            <c:idx val="20"/>
            <c:bubble3D val="0"/>
            <c:spPr>
              <a:ln w="28575">
                <a:noFill/>
              </a:ln>
            </c:spPr>
          </c:dPt>
          <c:dPt>
            <c:idx val="22"/>
            <c:bubble3D val="0"/>
            <c:spPr>
              <a:ln w="28575">
                <a:noFill/>
              </a:ln>
            </c:spPr>
          </c:dPt>
          <c:dPt>
            <c:idx val="24"/>
            <c:bubble3D val="0"/>
            <c:spPr>
              <a:ln w="28575">
                <a:noFill/>
              </a:ln>
            </c:spPr>
          </c:dPt>
          <c:dPt>
            <c:idx val="26"/>
            <c:bubble3D val="0"/>
            <c:spPr>
              <a:ln w="28575">
                <a:noFill/>
              </a:ln>
            </c:spPr>
          </c:dPt>
          <c:dPt>
            <c:idx val="28"/>
            <c:bubble3D val="0"/>
            <c:spPr>
              <a:ln w="28575">
                <a:noFill/>
              </a:ln>
            </c:spPr>
          </c:dPt>
          <c:dPt>
            <c:idx val="30"/>
            <c:bubble3D val="0"/>
            <c:spPr>
              <a:ln w="28575">
                <a:noFill/>
              </a:ln>
            </c:spPr>
          </c:dPt>
          <c:dPt>
            <c:idx val="32"/>
            <c:bubble3D val="0"/>
            <c:spPr>
              <a:ln w="28575">
                <a:noFill/>
              </a:ln>
            </c:spPr>
          </c:dPt>
          <c:dPt>
            <c:idx val="34"/>
            <c:bubble3D val="0"/>
            <c:spPr>
              <a:ln w="28575">
                <a:noFill/>
              </a:ln>
            </c:spPr>
          </c:dPt>
          <c:xVal>
            <c:numRef>
              <c:f>Sheet1!$A$17:$A$52</c:f>
              <c:numCache>
                <c:formatCode>General</c:formatCode>
                <c:ptCount val="3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24</c:v>
                </c:pt>
                <c:pt idx="17">
                  <c:v>24</c:v>
                </c:pt>
                <c:pt idx="18">
                  <c:v>48</c:v>
                </c:pt>
                <c:pt idx="19">
                  <c:v>48</c:v>
                </c:pt>
                <c:pt idx="20">
                  <c:v>200</c:v>
                </c:pt>
                <c:pt idx="21">
                  <c:v>200</c:v>
                </c:pt>
                <c:pt idx="22">
                  <c:v>300</c:v>
                </c:pt>
                <c:pt idx="23">
                  <c:v>300</c:v>
                </c:pt>
                <c:pt idx="24">
                  <c:v>400</c:v>
                </c:pt>
                <c:pt idx="25">
                  <c:v>400</c:v>
                </c:pt>
                <c:pt idx="26">
                  <c:v>500</c:v>
                </c:pt>
                <c:pt idx="27">
                  <c:v>500</c:v>
                </c:pt>
                <c:pt idx="28">
                  <c:v>600</c:v>
                </c:pt>
                <c:pt idx="29">
                  <c:v>600</c:v>
                </c:pt>
                <c:pt idx="30">
                  <c:v>700</c:v>
                </c:pt>
                <c:pt idx="31">
                  <c:v>700</c:v>
                </c:pt>
                <c:pt idx="32">
                  <c:v>800</c:v>
                </c:pt>
                <c:pt idx="33">
                  <c:v>800</c:v>
                </c:pt>
                <c:pt idx="34">
                  <c:v>900</c:v>
                </c:pt>
                <c:pt idx="35">
                  <c:v>900</c:v>
                </c:pt>
              </c:numCache>
            </c:numRef>
          </c:xVal>
          <c:yVal>
            <c:numRef>
              <c:f>Sheet1!$B$17:$B$52</c:f>
              <c:numCache>
                <c:formatCode>General</c:formatCode>
                <c:ptCount val="36"/>
                <c:pt idx="0">
                  <c:v>100</c:v>
                </c:pt>
                <c:pt idx="1">
                  <c:v>700</c:v>
                </c:pt>
                <c:pt idx="2">
                  <c:v>100</c:v>
                </c:pt>
                <c:pt idx="3">
                  <c:v>700</c:v>
                </c:pt>
                <c:pt idx="4">
                  <c:v>100</c:v>
                </c:pt>
                <c:pt idx="5">
                  <c:v>700</c:v>
                </c:pt>
                <c:pt idx="6">
                  <c:v>100</c:v>
                </c:pt>
                <c:pt idx="7">
                  <c:v>700</c:v>
                </c:pt>
                <c:pt idx="8">
                  <c:v>100</c:v>
                </c:pt>
                <c:pt idx="9">
                  <c:v>700</c:v>
                </c:pt>
                <c:pt idx="10">
                  <c:v>100</c:v>
                </c:pt>
                <c:pt idx="11">
                  <c:v>700</c:v>
                </c:pt>
                <c:pt idx="12">
                  <c:v>100</c:v>
                </c:pt>
                <c:pt idx="13">
                  <c:v>700</c:v>
                </c:pt>
                <c:pt idx="14">
                  <c:v>100</c:v>
                </c:pt>
                <c:pt idx="15">
                  <c:v>700</c:v>
                </c:pt>
                <c:pt idx="16">
                  <c:v>100</c:v>
                </c:pt>
                <c:pt idx="17">
                  <c:v>700</c:v>
                </c:pt>
                <c:pt idx="18">
                  <c:v>100</c:v>
                </c:pt>
                <c:pt idx="19">
                  <c:v>700</c:v>
                </c:pt>
                <c:pt idx="20">
                  <c:v>100</c:v>
                </c:pt>
                <c:pt idx="21">
                  <c:v>700</c:v>
                </c:pt>
                <c:pt idx="22">
                  <c:v>100</c:v>
                </c:pt>
                <c:pt idx="23">
                  <c:v>700</c:v>
                </c:pt>
                <c:pt idx="24">
                  <c:v>100</c:v>
                </c:pt>
                <c:pt idx="25">
                  <c:v>700</c:v>
                </c:pt>
                <c:pt idx="26">
                  <c:v>100</c:v>
                </c:pt>
                <c:pt idx="27">
                  <c:v>700</c:v>
                </c:pt>
                <c:pt idx="28">
                  <c:v>100</c:v>
                </c:pt>
                <c:pt idx="29">
                  <c:v>700</c:v>
                </c:pt>
                <c:pt idx="30">
                  <c:v>100</c:v>
                </c:pt>
                <c:pt idx="31">
                  <c:v>700</c:v>
                </c:pt>
                <c:pt idx="32">
                  <c:v>100</c:v>
                </c:pt>
                <c:pt idx="33">
                  <c:v>700</c:v>
                </c:pt>
                <c:pt idx="34">
                  <c:v>100</c:v>
                </c:pt>
                <c:pt idx="35">
                  <c:v>700</c:v>
                </c:pt>
              </c:numCache>
            </c:numRef>
          </c:yVal>
          <c:smooth val="0"/>
        </c:ser>
        <c:ser>
          <c:idx val="4"/>
          <c:order val="7"/>
          <c:tx>
            <c:v>labels1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Sheet1!$E$2:$E$6</c:f>
              <c:numCache>
                <c:formatCode>General</c:formatCode>
                <c:ptCount val="5"/>
                <c:pt idx="0">
                  <c:v>24</c:v>
                </c:pt>
                <c:pt idx="1">
                  <c:v>48</c:v>
                </c:pt>
                <c:pt idx="2">
                  <c:v>100</c:v>
                </c:pt>
                <c:pt idx="3">
                  <c:v>200</c:v>
                </c:pt>
                <c:pt idx="4">
                  <c:v>1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640</c:v>
                </c:pt>
              </c:numCache>
            </c:numRef>
          </c:yVal>
          <c:smooth val="0"/>
        </c:ser>
        <c:ser>
          <c:idx val="8"/>
          <c:order val="8"/>
          <c:tx>
            <c:v>horiz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xVal>
            <c:numRef>
              <c:f>Sheet1!$D$17:$D$26</c:f>
              <c:numCache>
                <c:formatCode>General</c:formatCode>
                <c:ptCount val="10"/>
                <c:pt idx="0">
                  <c:v>1</c:v>
                </c:pt>
                <c:pt idx="1">
                  <c:v>1000</c:v>
                </c:pt>
                <c:pt idx="2">
                  <c:v>1</c:v>
                </c:pt>
                <c:pt idx="3">
                  <c:v>1000</c:v>
                </c:pt>
                <c:pt idx="4">
                  <c:v>1</c:v>
                </c:pt>
                <c:pt idx="5">
                  <c:v>1000</c:v>
                </c:pt>
                <c:pt idx="6">
                  <c:v>1</c:v>
                </c:pt>
                <c:pt idx="7">
                  <c:v>1000</c:v>
                </c:pt>
                <c:pt idx="8">
                  <c:v>1</c:v>
                </c:pt>
                <c:pt idx="9">
                  <c:v>1000</c:v>
                </c:pt>
              </c:numCache>
            </c:numRef>
          </c:xVal>
          <c:yVal>
            <c:numRef>
              <c:f>Sheet1!$E$17:$E$26</c:f>
              <c:numCache>
                <c:formatCode>General</c:formatCode>
                <c:ptCount val="10"/>
                <c:pt idx="0">
                  <c:v>200</c:v>
                </c:pt>
                <c:pt idx="1">
                  <c:v>200</c:v>
                </c:pt>
                <c:pt idx="2">
                  <c:v>300</c:v>
                </c:pt>
                <c:pt idx="3">
                  <c:v>300</c:v>
                </c:pt>
                <c:pt idx="4">
                  <c:v>400</c:v>
                </c:pt>
                <c:pt idx="5">
                  <c:v>400</c:v>
                </c:pt>
                <c:pt idx="6">
                  <c:v>500</c:v>
                </c:pt>
                <c:pt idx="7">
                  <c:v>500</c:v>
                </c:pt>
                <c:pt idx="8">
                  <c:v>600</c:v>
                </c:pt>
                <c:pt idx="9">
                  <c:v>600</c:v>
                </c:pt>
              </c:numCache>
            </c:numRef>
          </c:yVal>
          <c:smooth val="0"/>
        </c:ser>
        <c:ser>
          <c:idx val="9"/>
          <c:order val="9"/>
          <c:tx>
            <c:v>400 Fire</c:v>
          </c:tx>
          <c:marker>
            <c:symbol val="none"/>
          </c:marker>
          <c:xVal>
            <c:numRef>
              <c:f>Sheet4!$B$2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xVal>
          <c:yVal>
            <c:numRef>
              <c:f>Sheet4!$A$2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yVal>
          <c:smooth val="0"/>
        </c:ser>
        <c:ser>
          <c:idx val="10"/>
          <c:order val="10"/>
          <c:tx>
            <c:v>hmxhc</c:v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Sheet1!$B$6:$B$7</c:f>
              <c:numCache>
                <c:formatCode>General</c:formatCode>
                <c:ptCount val="2"/>
                <c:pt idx="0">
                  <c:v>1</c:v>
                </c:pt>
                <c:pt idx="1">
                  <c:v>200</c:v>
                </c:pt>
              </c:numCache>
            </c:numRef>
          </c:xVal>
          <c:yVal>
            <c:numRef>
              <c:f>Sheet1!$C$6:$C$7</c:f>
              <c:numCache>
                <c:formatCode>General</c:formatCode>
                <c:ptCount val="2"/>
                <c:pt idx="0">
                  <c:v>400</c:v>
                </c:pt>
                <c:pt idx="1">
                  <c:v>285</c:v>
                </c:pt>
              </c:numCache>
            </c:numRef>
          </c:yVal>
          <c:smooth val="0"/>
        </c:ser>
        <c:ser>
          <c:idx val="11"/>
          <c:order val="11"/>
          <c:tx>
            <c:v>385</c:v>
          </c:tx>
          <c:marker>
            <c:symbol val="none"/>
          </c:marker>
          <c:xVal>
            <c:numRef>
              <c:f>Sheet4!$B$3</c:f>
              <c:numCache>
                <c:formatCode>General</c:formatCode>
                <c:ptCount val="1"/>
                <c:pt idx="0">
                  <c:v>14.68</c:v>
                </c:pt>
              </c:numCache>
            </c:numRef>
          </c:xVal>
          <c:yVal>
            <c:numRef>
              <c:f>Sheet4!$A$3</c:f>
              <c:numCache>
                <c:formatCode>General</c:formatCode>
                <c:ptCount val="1"/>
                <c:pt idx="0">
                  <c:v>385</c:v>
                </c:pt>
              </c:numCache>
            </c:numRef>
          </c:yVal>
          <c:smooth val="0"/>
        </c:ser>
        <c:ser>
          <c:idx val="5"/>
          <c:order val="0"/>
          <c:tx>
            <c:v>vert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dPt>
            <c:idx val="10"/>
            <c:bubble3D val="0"/>
            <c:spPr>
              <a:ln w="28575">
                <a:noFill/>
              </a:ln>
            </c:spPr>
          </c:dPt>
          <c:dPt>
            <c:idx val="12"/>
            <c:bubble3D val="0"/>
            <c:spPr>
              <a:ln w="28575">
                <a:noFill/>
              </a:ln>
            </c:spPr>
          </c:dPt>
          <c:dPt>
            <c:idx val="14"/>
            <c:bubble3D val="0"/>
            <c:spPr>
              <a:ln w="28575">
                <a:noFill/>
              </a:ln>
            </c:spPr>
          </c:dPt>
          <c:dPt>
            <c:idx val="16"/>
            <c:bubble3D val="0"/>
            <c:spPr>
              <a:ln w="28575">
                <a:noFill/>
              </a:ln>
            </c:spPr>
          </c:dPt>
          <c:dPt>
            <c:idx val="18"/>
            <c:bubble3D val="0"/>
            <c:spPr>
              <a:ln w="28575">
                <a:noFill/>
              </a:ln>
            </c:spPr>
          </c:dPt>
          <c:dPt>
            <c:idx val="20"/>
            <c:bubble3D val="0"/>
            <c:spPr>
              <a:ln w="28575">
                <a:noFill/>
              </a:ln>
            </c:spPr>
          </c:dPt>
          <c:dPt>
            <c:idx val="22"/>
            <c:bubble3D val="0"/>
            <c:spPr>
              <a:ln w="28575">
                <a:noFill/>
              </a:ln>
            </c:spPr>
          </c:dPt>
          <c:dPt>
            <c:idx val="24"/>
            <c:bubble3D val="0"/>
            <c:spPr>
              <a:ln w="28575">
                <a:noFill/>
              </a:ln>
            </c:spPr>
          </c:dPt>
          <c:dPt>
            <c:idx val="26"/>
            <c:bubble3D val="0"/>
            <c:spPr>
              <a:ln w="28575">
                <a:noFill/>
              </a:ln>
            </c:spPr>
          </c:dPt>
          <c:dPt>
            <c:idx val="28"/>
            <c:bubble3D val="0"/>
            <c:spPr>
              <a:ln w="28575">
                <a:noFill/>
              </a:ln>
            </c:spPr>
          </c:dPt>
          <c:dPt>
            <c:idx val="30"/>
            <c:bubble3D val="0"/>
            <c:spPr>
              <a:ln w="28575">
                <a:noFill/>
              </a:ln>
            </c:spPr>
          </c:dPt>
          <c:dPt>
            <c:idx val="32"/>
            <c:bubble3D val="0"/>
            <c:spPr>
              <a:ln w="28575">
                <a:noFill/>
              </a:ln>
            </c:spPr>
          </c:dPt>
          <c:dPt>
            <c:idx val="34"/>
            <c:bubble3D val="0"/>
            <c:spPr>
              <a:ln w="28575">
                <a:noFill/>
              </a:ln>
            </c:spPr>
          </c:dPt>
          <c:xVal>
            <c:numRef>
              <c:f>Sheet1!$A$17:$A$52</c:f>
              <c:numCache>
                <c:formatCode>General</c:formatCode>
                <c:ptCount val="3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24</c:v>
                </c:pt>
                <c:pt idx="17">
                  <c:v>24</c:v>
                </c:pt>
                <c:pt idx="18">
                  <c:v>48</c:v>
                </c:pt>
                <c:pt idx="19">
                  <c:v>48</c:v>
                </c:pt>
                <c:pt idx="20">
                  <c:v>200</c:v>
                </c:pt>
                <c:pt idx="21">
                  <c:v>200</c:v>
                </c:pt>
                <c:pt idx="22">
                  <c:v>300</c:v>
                </c:pt>
                <c:pt idx="23">
                  <c:v>300</c:v>
                </c:pt>
                <c:pt idx="24">
                  <c:v>400</c:v>
                </c:pt>
                <c:pt idx="25">
                  <c:v>400</c:v>
                </c:pt>
                <c:pt idx="26">
                  <c:v>500</c:v>
                </c:pt>
                <c:pt idx="27">
                  <c:v>500</c:v>
                </c:pt>
                <c:pt idx="28">
                  <c:v>600</c:v>
                </c:pt>
                <c:pt idx="29">
                  <c:v>600</c:v>
                </c:pt>
                <c:pt idx="30">
                  <c:v>700</c:v>
                </c:pt>
                <c:pt idx="31">
                  <c:v>700</c:v>
                </c:pt>
                <c:pt idx="32">
                  <c:v>800</c:v>
                </c:pt>
                <c:pt idx="33">
                  <c:v>800</c:v>
                </c:pt>
                <c:pt idx="34">
                  <c:v>900</c:v>
                </c:pt>
                <c:pt idx="35">
                  <c:v>900</c:v>
                </c:pt>
              </c:numCache>
            </c:numRef>
          </c:xVal>
          <c:yVal>
            <c:numRef>
              <c:f>Sheet1!$B$17:$B$52</c:f>
              <c:numCache>
                <c:formatCode>General</c:formatCode>
                <c:ptCount val="36"/>
                <c:pt idx="0">
                  <c:v>100</c:v>
                </c:pt>
                <c:pt idx="1">
                  <c:v>700</c:v>
                </c:pt>
                <c:pt idx="2">
                  <c:v>100</c:v>
                </c:pt>
                <c:pt idx="3">
                  <c:v>700</c:v>
                </c:pt>
                <c:pt idx="4">
                  <c:v>100</c:v>
                </c:pt>
                <c:pt idx="5">
                  <c:v>700</c:v>
                </c:pt>
                <c:pt idx="6">
                  <c:v>100</c:v>
                </c:pt>
                <c:pt idx="7">
                  <c:v>700</c:v>
                </c:pt>
                <c:pt idx="8">
                  <c:v>100</c:v>
                </c:pt>
                <c:pt idx="9">
                  <c:v>700</c:v>
                </c:pt>
                <c:pt idx="10">
                  <c:v>100</c:v>
                </c:pt>
                <c:pt idx="11">
                  <c:v>700</c:v>
                </c:pt>
                <c:pt idx="12">
                  <c:v>100</c:v>
                </c:pt>
                <c:pt idx="13">
                  <c:v>700</c:v>
                </c:pt>
                <c:pt idx="14">
                  <c:v>100</c:v>
                </c:pt>
                <c:pt idx="15">
                  <c:v>700</c:v>
                </c:pt>
                <c:pt idx="16">
                  <c:v>100</c:v>
                </c:pt>
                <c:pt idx="17">
                  <c:v>700</c:v>
                </c:pt>
                <c:pt idx="18">
                  <c:v>100</c:v>
                </c:pt>
                <c:pt idx="19">
                  <c:v>700</c:v>
                </c:pt>
                <c:pt idx="20">
                  <c:v>100</c:v>
                </c:pt>
                <c:pt idx="21">
                  <c:v>700</c:v>
                </c:pt>
                <c:pt idx="22">
                  <c:v>100</c:v>
                </c:pt>
                <c:pt idx="23">
                  <c:v>700</c:v>
                </c:pt>
                <c:pt idx="24">
                  <c:v>100</c:v>
                </c:pt>
                <c:pt idx="25">
                  <c:v>700</c:v>
                </c:pt>
                <c:pt idx="26">
                  <c:v>100</c:v>
                </c:pt>
                <c:pt idx="27">
                  <c:v>700</c:v>
                </c:pt>
                <c:pt idx="28">
                  <c:v>100</c:v>
                </c:pt>
                <c:pt idx="29">
                  <c:v>700</c:v>
                </c:pt>
                <c:pt idx="30">
                  <c:v>100</c:v>
                </c:pt>
                <c:pt idx="31">
                  <c:v>700</c:v>
                </c:pt>
                <c:pt idx="32">
                  <c:v>100</c:v>
                </c:pt>
                <c:pt idx="33">
                  <c:v>700</c:v>
                </c:pt>
                <c:pt idx="34">
                  <c:v>100</c:v>
                </c:pt>
                <c:pt idx="35">
                  <c:v>700</c:v>
                </c:pt>
              </c:numCache>
            </c:numRef>
          </c:yVal>
          <c:smooth val="0"/>
        </c:ser>
        <c:ser>
          <c:idx val="6"/>
          <c:order val="1"/>
          <c:tx>
            <c:v>labels1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24 Hours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 Hours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 Hours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200 Hours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DEGREES FAHRENHEIT</a:t>
                    </a:r>
                  </a:p>
                </c:rich>
              </c:tx>
              <c:spPr>
                <a:solidFill>
                  <a:srgbClr val="FFFFFF"/>
                </a:solidFill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Sheet1!$E$2:$E$6</c:f>
              <c:numCache>
                <c:formatCode>General</c:formatCode>
                <c:ptCount val="5"/>
                <c:pt idx="0">
                  <c:v>24</c:v>
                </c:pt>
                <c:pt idx="1">
                  <c:v>48</c:v>
                </c:pt>
                <c:pt idx="2">
                  <c:v>100</c:v>
                </c:pt>
                <c:pt idx="3">
                  <c:v>200</c:v>
                </c:pt>
                <c:pt idx="4">
                  <c:v>1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640</c:v>
                </c:pt>
              </c:numCache>
            </c:numRef>
          </c:yVal>
          <c:smooth val="0"/>
        </c:ser>
        <c:ser>
          <c:idx val="7"/>
          <c:order val="2"/>
          <c:tx>
            <c:v>horiz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28575">
                <a:noFill/>
              </a:ln>
            </c:spPr>
          </c:dPt>
          <c:dPt>
            <c:idx val="4"/>
            <c:bubble3D val="0"/>
            <c:spPr>
              <a:ln w="28575">
                <a:noFill/>
              </a:ln>
            </c:spPr>
          </c:dPt>
          <c:dPt>
            <c:idx val="6"/>
            <c:bubble3D val="0"/>
            <c:spPr>
              <a:ln w="28575">
                <a:noFill/>
              </a:ln>
            </c:spPr>
          </c:dPt>
          <c:dPt>
            <c:idx val="8"/>
            <c:bubble3D val="0"/>
            <c:spPr>
              <a:ln w="28575">
                <a:noFill/>
              </a:ln>
            </c:spPr>
          </c:dPt>
          <c:xVal>
            <c:numRef>
              <c:f>Sheet1!$D$17:$D$26</c:f>
              <c:numCache>
                <c:formatCode>General</c:formatCode>
                <c:ptCount val="10"/>
                <c:pt idx="0">
                  <c:v>1</c:v>
                </c:pt>
                <c:pt idx="1">
                  <c:v>1000</c:v>
                </c:pt>
                <c:pt idx="2">
                  <c:v>1</c:v>
                </c:pt>
                <c:pt idx="3">
                  <c:v>1000</c:v>
                </c:pt>
                <c:pt idx="4">
                  <c:v>1</c:v>
                </c:pt>
                <c:pt idx="5">
                  <c:v>1000</c:v>
                </c:pt>
                <c:pt idx="6">
                  <c:v>1</c:v>
                </c:pt>
                <c:pt idx="7">
                  <c:v>1000</c:v>
                </c:pt>
                <c:pt idx="8">
                  <c:v>1</c:v>
                </c:pt>
                <c:pt idx="9">
                  <c:v>1000</c:v>
                </c:pt>
              </c:numCache>
            </c:numRef>
          </c:xVal>
          <c:yVal>
            <c:numRef>
              <c:f>Sheet1!$E$17:$E$26</c:f>
              <c:numCache>
                <c:formatCode>General</c:formatCode>
                <c:ptCount val="10"/>
                <c:pt idx="0">
                  <c:v>200</c:v>
                </c:pt>
                <c:pt idx="1">
                  <c:v>200</c:v>
                </c:pt>
                <c:pt idx="2">
                  <c:v>300</c:v>
                </c:pt>
                <c:pt idx="3">
                  <c:v>300</c:v>
                </c:pt>
                <c:pt idx="4">
                  <c:v>400</c:v>
                </c:pt>
                <c:pt idx="5">
                  <c:v>400</c:v>
                </c:pt>
                <c:pt idx="6">
                  <c:v>500</c:v>
                </c:pt>
                <c:pt idx="7">
                  <c:v>500</c:v>
                </c:pt>
                <c:pt idx="8">
                  <c:v>600</c:v>
                </c:pt>
                <c:pt idx="9">
                  <c:v>600</c:v>
                </c:pt>
              </c:numCache>
            </c:numRef>
          </c:yVal>
          <c:smooth val="0"/>
        </c:ser>
        <c:ser>
          <c:idx val="0"/>
          <c:order val="3"/>
          <c:tx>
            <c:v>400 Fire</c:v>
          </c:tx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14648737127447861"/>
                  <c:y val="-6.6194339300164842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1 partial</a:t>
                    </a:r>
                    <a:r>
                      <a:rPr lang="en-US" sz="14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 jet</a:t>
                    </a:r>
                  </a:p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 deflagrations</a:t>
                    </a:r>
                    <a:endParaRPr lang="en-US" dirty="0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Sheet4!$B$2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xVal>
          <c:yVal>
            <c:numRef>
              <c:f>Sheet4!$A$2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yVal>
          <c:smooth val="0"/>
        </c:ser>
        <c:ser>
          <c:idx val="2"/>
          <c:order val="4"/>
          <c:tx>
            <c:v>hmxhc</c:v>
          </c:tx>
          <c:spPr>
            <a:ln w="47625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4.4393951311026162E-3"/>
                  <c:y val="-2.82762370853724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HMX (Hollow Carrier)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Sheet1!$B$6:$B$7</c:f>
              <c:numCache>
                <c:formatCode>General</c:formatCode>
                <c:ptCount val="2"/>
                <c:pt idx="0">
                  <c:v>1</c:v>
                </c:pt>
                <c:pt idx="1">
                  <c:v>200</c:v>
                </c:pt>
              </c:numCache>
            </c:numRef>
          </c:xVal>
          <c:yVal>
            <c:numRef>
              <c:f>Sheet1!$C$6:$C$7</c:f>
              <c:numCache>
                <c:formatCode>General</c:formatCode>
                <c:ptCount val="2"/>
                <c:pt idx="0">
                  <c:v>400</c:v>
                </c:pt>
                <c:pt idx="1">
                  <c:v>285</c:v>
                </c:pt>
              </c:numCache>
            </c:numRef>
          </c:yVal>
          <c:smooth val="0"/>
        </c:ser>
        <c:ser>
          <c:idx val="1"/>
          <c:order val="5"/>
          <c:marker>
            <c:symbol val="circle"/>
            <c:size val="16"/>
            <c:spPr>
              <a:gradFill flip="none" rotWithShape="1">
                <a:gsLst>
                  <a:gs pos="0">
                    <a:srgbClr val="92D050"/>
                  </a:gs>
                  <a:gs pos="23000">
                    <a:srgbClr val="92D050"/>
                  </a:gs>
                  <a:gs pos="74000">
                    <a:srgbClr val="FFFF00"/>
                  </a:gs>
                  <a:gs pos="68000">
                    <a:srgbClr val="92D05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0236769583102548E-3"/>
                  <c:y val="-5.890284709051134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charge</a:t>
                    </a:r>
                    <a:r>
                      <a:rPr lang="en-US" sz="1400" baseline="0" dirty="0"/>
                      <a:t> 10% </a:t>
                    </a:r>
                    <a:r>
                      <a:rPr lang="en-US" sz="1400" baseline="0" dirty="0" smtClean="0"/>
                      <a:t>HE loss </a:t>
                    </a:r>
                    <a:endParaRPr lang="en-US" sz="1400" baseline="0" dirty="0"/>
                  </a:p>
                  <a:p>
                    <a:r>
                      <a:rPr lang="en-US" sz="1400" baseline="0" dirty="0"/>
                      <a:t>3 charges ok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Sheet4!$B$3</c:f>
              <c:numCache>
                <c:formatCode>General</c:formatCode>
                <c:ptCount val="1"/>
                <c:pt idx="0">
                  <c:v>14.68</c:v>
                </c:pt>
              </c:numCache>
            </c:numRef>
          </c:xVal>
          <c:yVal>
            <c:numRef>
              <c:f>Sheet4!$A$3</c:f>
              <c:numCache>
                <c:formatCode>General</c:formatCode>
                <c:ptCount val="1"/>
                <c:pt idx="0">
                  <c:v>385</c:v>
                </c:pt>
              </c:numCache>
            </c:numRef>
          </c:yVal>
          <c:smooth val="0"/>
        </c:ser>
        <c:ser>
          <c:idx val="24"/>
          <c:order val="24"/>
          <c:marker>
            <c:symbol val="circle"/>
            <c:size val="16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4.038460323888343E-3"/>
                  <c:y val="2.333968180846391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 charges ok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Sheet4!$B$9</c:f>
              <c:numCache>
                <c:formatCode>General</c:formatCode>
                <c:ptCount val="1"/>
                <c:pt idx="0">
                  <c:v>61</c:v>
                </c:pt>
              </c:numCache>
            </c:numRef>
          </c:xVal>
          <c:yVal>
            <c:numRef>
              <c:f>Sheet4!$A$9</c:f>
              <c:numCache>
                <c:formatCode>General</c:formatCode>
                <c:ptCount val="1"/>
                <c:pt idx="0">
                  <c:v>345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527616"/>
        <c:axId val="238529536"/>
      </c:scatterChart>
      <c:valAx>
        <c:axId val="238527616"/>
        <c:scaling>
          <c:logBase val="10"/>
          <c:orientation val="minMax"/>
          <c:max val="1000"/>
          <c:min val="1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Max. Exposure Time, hours</a:t>
                </a:r>
              </a:p>
            </c:rich>
          </c:tx>
          <c:layout>
            <c:manualLayout>
              <c:xMode val="edge"/>
              <c:yMode val="edge"/>
              <c:x val="0.37624858559346752"/>
              <c:y val="0.921696602530943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8529536"/>
        <c:crosses val="autoZero"/>
        <c:crossBetween val="midCat"/>
        <c:majorUnit val="10"/>
        <c:minorUnit val="10"/>
      </c:valAx>
      <c:valAx>
        <c:axId val="238529536"/>
        <c:scaling>
          <c:orientation val="minMax"/>
          <c:max val="70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Temperature, Deg. F</a:t>
                </a:r>
              </a:p>
            </c:rich>
          </c:tx>
          <c:layout>
            <c:manualLayout>
              <c:xMode val="edge"/>
              <c:yMode val="edge"/>
              <c:x val="1.2208690580344123E-2"/>
              <c:y val="0.277324568493890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8527616"/>
        <c:crosses val="autoZero"/>
        <c:crossBetween val="midCat"/>
        <c:majorUnit val="100"/>
        <c:minorUnit val="20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Temperature Exposure Effects on Penetration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Compiled!$M$8</c:f>
              <c:strCache>
                <c:ptCount val="1"/>
                <c:pt idx="0">
                  <c:v>T.T.P 
(in)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1"/>
              <c:layout>
                <c:manualLayout>
                  <c:x val="-0.22118863049095608"/>
                  <c:y val="7.9554494828957836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61 hrs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(predicted 13 hrs)</a:t>
                    </a:r>
                    <a:endParaRPr lang="en-US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343669250645997E-2"/>
                  <c:y val="-7.319013524264117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62 hrs 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(predicted 5 hrs)</a:t>
                    </a:r>
                    <a:endParaRPr lang="en-US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671834625322996E-3"/>
                  <c:y val="6.682577565632458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14.7 hrs 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(predicted 2 hrs )</a:t>
                    </a:r>
                    <a:endParaRPr lang="en-US"/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Compiled!$A$9:$A$12</c:f>
              <c:numCache>
                <c:formatCode>General</c:formatCode>
                <c:ptCount val="4"/>
                <c:pt idx="0">
                  <c:v>75</c:v>
                </c:pt>
                <c:pt idx="1">
                  <c:v>345</c:v>
                </c:pt>
                <c:pt idx="2">
                  <c:v>365</c:v>
                </c:pt>
                <c:pt idx="3">
                  <c:v>385</c:v>
                </c:pt>
              </c:numCache>
            </c:numRef>
          </c:xVal>
          <c:yVal>
            <c:numRef>
              <c:f>Compiled!$M$9:$M$12</c:f>
              <c:numCache>
                <c:formatCode>0.00</c:formatCode>
                <c:ptCount val="4"/>
                <c:pt idx="0">
                  <c:v>43.75</c:v>
                </c:pt>
                <c:pt idx="1">
                  <c:v>32.75</c:v>
                </c:pt>
                <c:pt idx="2">
                  <c:v>37.166666666666664</c:v>
                </c:pt>
                <c:pt idx="3">
                  <c:v>31.666666666666668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589824"/>
        <c:axId val="238596096"/>
      </c:scatterChart>
      <c:valAx>
        <c:axId val="23858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[Fahrenheit]</a:t>
                </a:r>
              </a:p>
            </c:rich>
          </c:tx>
          <c:layout/>
          <c:overlay val="0"/>
        </c:title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38596096"/>
        <c:crosses val="autoZero"/>
        <c:crossBetween val="midCat"/>
      </c:valAx>
      <c:valAx>
        <c:axId val="238596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Penetration [in]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3858982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EF50A-CB39-4F19-BEDF-3297CF6F12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7C1311-EB44-4F9B-BE3F-FB7D68208B55}">
      <dgm:prSet phldrT="[Text]"/>
      <dgm:spPr/>
      <dgm:t>
        <a:bodyPr/>
        <a:lstStyle/>
        <a:p>
          <a:r>
            <a:rPr lang="en-GB" dirty="0" smtClean="0"/>
            <a:t>Immediate</a:t>
          </a:r>
          <a:endParaRPr lang="en-GB" dirty="0"/>
        </a:p>
      </dgm:t>
    </dgm:pt>
    <dgm:pt modelId="{EE506469-2A6D-49B7-A50E-0F854DD6C0EF}" type="parTrans" cxnId="{86493173-2AFE-45E9-A062-44EED0D849E1}">
      <dgm:prSet/>
      <dgm:spPr/>
      <dgm:t>
        <a:bodyPr/>
        <a:lstStyle/>
        <a:p>
          <a:endParaRPr lang="en-GB"/>
        </a:p>
      </dgm:t>
    </dgm:pt>
    <dgm:pt modelId="{46483C80-41CD-4A02-864C-864963EFF7F1}" type="sibTrans" cxnId="{86493173-2AFE-45E9-A062-44EED0D849E1}">
      <dgm:prSet/>
      <dgm:spPr/>
      <dgm:t>
        <a:bodyPr/>
        <a:lstStyle/>
        <a:p>
          <a:endParaRPr lang="en-GB"/>
        </a:p>
      </dgm:t>
    </dgm:pt>
    <dgm:pt modelId="{9D6E1E29-7DC9-4B9B-BF76-253CCFE80920}">
      <dgm:prSet phldrT="[Text]"/>
      <dgm:spPr/>
      <dgm:t>
        <a:bodyPr/>
        <a:lstStyle/>
        <a:p>
          <a:r>
            <a:rPr lang="en-GB" dirty="0" smtClean="0"/>
            <a:t>Explosive components testing at manufacturer</a:t>
          </a:r>
          <a:endParaRPr lang="en-GB" dirty="0"/>
        </a:p>
      </dgm:t>
    </dgm:pt>
    <dgm:pt modelId="{F14BD232-0912-422D-9024-CD05020E78DF}" type="parTrans" cxnId="{C174397C-B7A5-4DCA-BD27-C0EAF5FD9A09}">
      <dgm:prSet/>
      <dgm:spPr/>
      <dgm:t>
        <a:bodyPr/>
        <a:lstStyle/>
        <a:p>
          <a:endParaRPr lang="en-GB"/>
        </a:p>
      </dgm:t>
    </dgm:pt>
    <dgm:pt modelId="{550940FC-4DF0-456B-8E2D-9F2B0D7D8933}" type="sibTrans" cxnId="{C174397C-B7A5-4DCA-BD27-C0EAF5FD9A09}">
      <dgm:prSet/>
      <dgm:spPr/>
      <dgm:t>
        <a:bodyPr/>
        <a:lstStyle/>
        <a:p>
          <a:endParaRPr lang="en-GB"/>
        </a:p>
      </dgm:t>
    </dgm:pt>
    <dgm:pt modelId="{C552CCB8-E562-4704-AE8B-BF89E36DB876}">
      <dgm:prSet phldrT="[Text]"/>
      <dgm:spPr/>
      <dgm:t>
        <a:bodyPr/>
        <a:lstStyle/>
        <a:p>
          <a:r>
            <a:rPr lang="en-GB" dirty="0" smtClean="0"/>
            <a:t>Medium Term</a:t>
          </a:r>
          <a:endParaRPr lang="en-GB" dirty="0"/>
        </a:p>
      </dgm:t>
    </dgm:pt>
    <dgm:pt modelId="{7A0EB801-4807-42F9-AB1D-99149860A321}" type="parTrans" cxnId="{ADADE7CA-AD87-47F7-A035-CB5DDA6A87B5}">
      <dgm:prSet/>
      <dgm:spPr/>
      <dgm:t>
        <a:bodyPr/>
        <a:lstStyle/>
        <a:p>
          <a:endParaRPr lang="en-GB"/>
        </a:p>
      </dgm:t>
    </dgm:pt>
    <dgm:pt modelId="{368DFD8F-AAC3-4673-B634-9198B204F233}" type="sibTrans" cxnId="{ADADE7CA-AD87-47F7-A035-CB5DDA6A87B5}">
      <dgm:prSet/>
      <dgm:spPr/>
      <dgm:t>
        <a:bodyPr/>
        <a:lstStyle/>
        <a:p>
          <a:endParaRPr lang="en-GB"/>
        </a:p>
      </dgm:t>
    </dgm:pt>
    <dgm:pt modelId="{3D13AD00-F685-4795-BEED-3855158B9989}">
      <dgm:prSet phldrT="[Text]"/>
      <dgm:spPr/>
      <dgm:t>
        <a:bodyPr/>
        <a:lstStyle/>
        <a:p>
          <a:r>
            <a:rPr lang="en-GB" dirty="0" smtClean="0"/>
            <a:t>Laboratory testing at Lawrence Livermore National Lab with API support</a:t>
          </a:r>
          <a:endParaRPr lang="en-GB" dirty="0"/>
        </a:p>
      </dgm:t>
    </dgm:pt>
    <dgm:pt modelId="{763C2384-A637-4327-9AD1-3124C917C679}" type="parTrans" cxnId="{C2CC2391-6D5E-4FB4-B5E4-33D8C0356607}">
      <dgm:prSet/>
      <dgm:spPr/>
      <dgm:t>
        <a:bodyPr/>
        <a:lstStyle/>
        <a:p>
          <a:endParaRPr lang="en-GB"/>
        </a:p>
      </dgm:t>
    </dgm:pt>
    <dgm:pt modelId="{411538DF-9DD1-49A2-87BD-389124D970A9}" type="sibTrans" cxnId="{C2CC2391-6D5E-4FB4-B5E4-33D8C0356607}">
      <dgm:prSet/>
      <dgm:spPr/>
      <dgm:t>
        <a:bodyPr/>
        <a:lstStyle/>
        <a:p>
          <a:endParaRPr lang="en-GB"/>
        </a:p>
      </dgm:t>
    </dgm:pt>
    <dgm:pt modelId="{2AD25727-E7B6-4B63-82D7-CCC8A630D83F}">
      <dgm:prSet phldrT="[Text]"/>
      <dgm:spPr/>
      <dgm:t>
        <a:bodyPr/>
        <a:lstStyle/>
        <a:p>
          <a:r>
            <a:rPr lang="en-GB" dirty="0" smtClean="0"/>
            <a:t>Longer time duration ODTX tests with explosive material from industry relevant blends</a:t>
          </a:r>
          <a:endParaRPr lang="en-GB" dirty="0"/>
        </a:p>
      </dgm:t>
    </dgm:pt>
    <dgm:pt modelId="{22410CAE-0970-444F-A65E-36066E9CC846}" type="parTrans" cxnId="{DF24CA9D-41F4-4A00-950A-69B5080BF7CC}">
      <dgm:prSet/>
      <dgm:spPr/>
      <dgm:t>
        <a:bodyPr/>
        <a:lstStyle/>
        <a:p>
          <a:endParaRPr lang="en-GB"/>
        </a:p>
      </dgm:t>
    </dgm:pt>
    <dgm:pt modelId="{A40D2C3B-D208-4BDA-9B0E-3B6E3E56D6C7}" type="sibTrans" cxnId="{DF24CA9D-41F4-4A00-950A-69B5080BF7CC}">
      <dgm:prSet/>
      <dgm:spPr/>
      <dgm:t>
        <a:bodyPr/>
        <a:lstStyle/>
        <a:p>
          <a:endParaRPr lang="en-GB"/>
        </a:p>
      </dgm:t>
    </dgm:pt>
    <dgm:pt modelId="{54160403-7B60-443E-B16F-0E24824521AF}">
      <dgm:prSet phldrT="[Text]"/>
      <dgm:spPr/>
      <dgm:t>
        <a:bodyPr/>
        <a:lstStyle/>
        <a:p>
          <a:r>
            <a:rPr lang="en-GB" dirty="0" smtClean="0"/>
            <a:t>Long Term</a:t>
          </a:r>
          <a:endParaRPr lang="en-GB" dirty="0"/>
        </a:p>
      </dgm:t>
    </dgm:pt>
    <dgm:pt modelId="{6F96EC05-D8CD-43A4-9DBB-42D265135BAA}" type="parTrans" cxnId="{9BB225D6-3AF7-4391-B8B9-D34A7EF5E405}">
      <dgm:prSet/>
      <dgm:spPr/>
      <dgm:t>
        <a:bodyPr/>
        <a:lstStyle/>
        <a:p>
          <a:endParaRPr lang="en-GB"/>
        </a:p>
      </dgm:t>
    </dgm:pt>
    <dgm:pt modelId="{9F25C035-7AA9-48AA-A641-00F03A977DFA}" type="sibTrans" cxnId="{9BB225D6-3AF7-4391-B8B9-D34A7EF5E405}">
      <dgm:prSet/>
      <dgm:spPr/>
      <dgm:t>
        <a:bodyPr/>
        <a:lstStyle/>
        <a:p>
          <a:endParaRPr lang="en-GB"/>
        </a:p>
      </dgm:t>
    </dgm:pt>
    <dgm:pt modelId="{9A647987-2BA9-454E-985F-CEEF0C46191A}">
      <dgm:prSet phldrT="[Text]"/>
      <dgm:spPr/>
      <dgm:t>
        <a:bodyPr/>
        <a:lstStyle/>
        <a:p>
          <a:r>
            <a:rPr lang="en-GB" dirty="0" smtClean="0"/>
            <a:t>Scalable model to provide performance and safety guidance for industry through additional testing</a:t>
          </a:r>
          <a:endParaRPr lang="en-GB" dirty="0"/>
        </a:p>
      </dgm:t>
    </dgm:pt>
    <dgm:pt modelId="{B68DF526-286E-4295-8532-8B4821544A57}" type="parTrans" cxnId="{CA2CE84F-9989-42DE-9152-BF885357B533}">
      <dgm:prSet/>
      <dgm:spPr/>
      <dgm:t>
        <a:bodyPr/>
        <a:lstStyle/>
        <a:p>
          <a:endParaRPr lang="en-GB"/>
        </a:p>
      </dgm:t>
    </dgm:pt>
    <dgm:pt modelId="{24A421A5-2842-4BB5-BBCA-06FF3B56532A}" type="sibTrans" cxnId="{CA2CE84F-9989-42DE-9152-BF885357B533}">
      <dgm:prSet/>
      <dgm:spPr/>
      <dgm:t>
        <a:bodyPr/>
        <a:lstStyle/>
        <a:p>
          <a:endParaRPr lang="en-GB"/>
        </a:p>
      </dgm:t>
    </dgm:pt>
    <dgm:pt modelId="{1BEA7F4A-AFD2-474F-A6BF-3C94BBD84428}">
      <dgm:prSet phldrT="[Text]"/>
      <dgm:spPr/>
      <dgm:t>
        <a:bodyPr/>
        <a:lstStyle/>
        <a:p>
          <a:r>
            <a:rPr lang="en-GB" dirty="0" smtClean="0"/>
            <a:t>Explosive materials</a:t>
          </a:r>
          <a:endParaRPr lang="en-GB" dirty="0"/>
        </a:p>
      </dgm:t>
    </dgm:pt>
    <dgm:pt modelId="{A4575929-13A2-45C5-ADE9-08CDF4307B38}" type="parTrans" cxnId="{967FE58D-2AFA-41E7-908E-5B9D379A0ED2}">
      <dgm:prSet/>
      <dgm:spPr/>
      <dgm:t>
        <a:bodyPr/>
        <a:lstStyle/>
        <a:p>
          <a:endParaRPr lang="en-GB"/>
        </a:p>
      </dgm:t>
    </dgm:pt>
    <dgm:pt modelId="{BCEC4054-8EA0-44A0-8A6C-FD6E0316FEA5}" type="sibTrans" cxnId="{967FE58D-2AFA-41E7-908E-5B9D379A0ED2}">
      <dgm:prSet/>
      <dgm:spPr/>
      <dgm:t>
        <a:bodyPr/>
        <a:lstStyle/>
        <a:p>
          <a:endParaRPr lang="en-GB"/>
        </a:p>
      </dgm:t>
    </dgm:pt>
    <dgm:pt modelId="{F4485150-1C8B-4D18-9340-3073E50B6344}">
      <dgm:prSet phldrT="[Text]"/>
      <dgm:spPr/>
      <dgm:t>
        <a:bodyPr/>
        <a:lstStyle/>
        <a:p>
          <a:r>
            <a:rPr lang="en-GB" dirty="0" smtClean="0"/>
            <a:t>Assess accuracy of existing curves</a:t>
          </a:r>
          <a:endParaRPr lang="en-GB" dirty="0"/>
        </a:p>
      </dgm:t>
    </dgm:pt>
    <dgm:pt modelId="{4EBE4135-45B8-45F9-8160-421C6FD266F2}" type="parTrans" cxnId="{BED018E5-8D7A-4C13-9D45-F6D03C315AB6}">
      <dgm:prSet/>
      <dgm:spPr/>
      <dgm:t>
        <a:bodyPr/>
        <a:lstStyle/>
        <a:p>
          <a:endParaRPr lang="en-US"/>
        </a:p>
      </dgm:t>
    </dgm:pt>
    <dgm:pt modelId="{74597B77-8A3B-4FED-8567-1FBA3FB99D14}" type="sibTrans" cxnId="{BED018E5-8D7A-4C13-9D45-F6D03C315AB6}">
      <dgm:prSet/>
      <dgm:spPr/>
      <dgm:t>
        <a:bodyPr/>
        <a:lstStyle/>
        <a:p>
          <a:endParaRPr lang="en-US"/>
        </a:p>
      </dgm:t>
    </dgm:pt>
    <dgm:pt modelId="{C7EC39C0-2C42-493E-92E4-656352DE84B5}">
      <dgm:prSet phldrT="[Text]"/>
      <dgm:spPr/>
      <dgm:t>
        <a:bodyPr/>
        <a:lstStyle/>
        <a:p>
          <a:r>
            <a:rPr lang="en-GB" dirty="0" smtClean="0"/>
            <a:t>Identify critical components (i.e. shaped charge, booster, </a:t>
          </a:r>
          <a:r>
            <a:rPr lang="en-GB" dirty="0" err="1" smtClean="0"/>
            <a:t>det</a:t>
          </a:r>
          <a:r>
            <a:rPr lang="en-GB" dirty="0" smtClean="0"/>
            <a:t> cord, etc.)</a:t>
          </a:r>
          <a:endParaRPr lang="en-GB" dirty="0"/>
        </a:p>
      </dgm:t>
    </dgm:pt>
    <dgm:pt modelId="{637050E7-0B28-4194-8690-DEBFC022134B}" type="parTrans" cxnId="{758AAA1B-32F6-4094-81A3-41058917E57A}">
      <dgm:prSet/>
      <dgm:spPr/>
      <dgm:t>
        <a:bodyPr/>
        <a:lstStyle/>
        <a:p>
          <a:endParaRPr lang="en-US"/>
        </a:p>
      </dgm:t>
    </dgm:pt>
    <dgm:pt modelId="{D44530CA-BBB2-4E7E-8822-233E4305DD60}" type="sibTrans" cxnId="{758AAA1B-32F6-4094-81A3-41058917E57A}">
      <dgm:prSet/>
      <dgm:spPr/>
      <dgm:t>
        <a:bodyPr/>
        <a:lstStyle/>
        <a:p>
          <a:endParaRPr lang="en-US"/>
        </a:p>
      </dgm:t>
    </dgm:pt>
    <dgm:pt modelId="{A3EE8442-E507-4956-9355-2381609F8811}">
      <dgm:prSet phldrT="[Text]"/>
      <dgm:spPr/>
      <dgm:t>
        <a:bodyPr/>
        <a:lstStyle/>
        <a:p>
          <a:r>
            <a:rPr lang="en-GB" dirty="0" smtClean="0"/>
            <a:t>Individual components</a:t>
          </a:r>
          <a:endParaRPr lang="en-GB" dirty="0"/>
        </a:p>
      </dgm:t>
    </dgm:pt>
    <dgm:pt modelId="{0C4DC2C8-3174-4583-9F96-C70E3A605784}" type="parTrans" cxnId="{B87BDDEA-9613-4356-9C51-91314C8EE1C0}">
      <dgm:prSet/>
      <dgm:spPr/>
      <dgm:t>
        <a:bodyPr/>
        <a:lstStyle/>
        <a:p>
          <a:endParaRPr lang="en-US"/>
        </a:p>
      </dgm:t>
    </dgm:pt>
    <dgm:pt modelId="{93AC6AAF-927D-4E5F-857C-9B17E83D043F}" type="sibTrans" cxnId="{B87BDDEA-9613-4356-9C51-91314C8EE1C0}">
      <dgm:prSet/>
      <dgm:spPr/>
      <dgm:t>
        <a:bodyPr/>
        <a:lstStyle/>
        <a:p>
          <a:endParaRPr lang="en-US"/>
        </a:p>
      </dgm:t>
    </dgm:pt>
    <dgm:pt modelId="{7F82B252-02B1-41A0-8788-699035653EC9}">
      <dgm:prSet phldrT="[Text]"/>
      <dgm:spPr/>
      <dgm:t>
        <a:bodyPr/>
        <a:lstStyle/>
        <a:p>
          <a:r>
            <a:rPr lang="en-GB" dirty="0" smtClean="0"/>
            <a:t>Full system testing</a:t>
          </a:r>
          <a:endParaRPr lang="en-GB" dirty="0"/>
        </a:p>
      </dgm:t>
    </dgm:pt>
    <dgm:pt modelId="{F06F3C03-F681-4BBE-BA2C-09C182C470D1}" type="parTrans" cxnId="{FE8BFB12-1C06-436E-89B8-D623152AB4B6}">
      <dgm:prSet/>
      <dgm:spPr/>
      <dgm:t>
        <a:bodyPr/>
        <a:lstStyle/>
        <a:p>
          <a:endParaRPr lang="en-US"/>
        </a:p>
      </dgm:t>
    </dgm:pt>
    <dgm:pt modelId="{353F0FDE-F4EE-4A16-91B9-6C40791AFD0F}" type="sibTrans" cxnId="{FE8BFB12-1C06-436E-89B8-D623152AB4B6}">
      <dgm:prSet/>
      <dgm:spPr/>
      <dgm:t>
        <a:bodyPr/>
        <a:lstStyle/>
        <a:p>
          <a:endParaRPr lang="en-US"/>
        </a:p>
      </dgm:t>
    </dgm:pt>
    <dgm:pt modelId="{4ECDF3CE-01E5-4E22-8A74-753082601A24}" type="pres">
      <dgm:prSet presAssocID="{137EF50A-CB39-4F19-BEDF-3297CF6F12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434B51-230D-440B-ACFE-A062B14D7BE7}" type="pres">
      <dgm:prSet presAssocID="{EF7C1311-EB44-4F9B-BE3F-FB7D68208B55}" presName="composite" presStyleCnt="0"/>
      <dgm:spPr/>
    </dgm:pt>
    <dgm:pt modelId="{94B1EF31-C529-4889-B2DE-DCE468380473}" type="pres">
      <dgm:prSet presAssocID="{EF7C1311-EB44-4F9B-BE3F-FB7D68208B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5529F-349D-4008-BF96-1925ACD24EB6}" type="pres">
      <dgm:prSet presAssocID="{EF7C1311-EB44-4F9B-BE3F-FB7D68208B55}" presName="descendantText" presStyleLbl="alignAcc1" presStyleIdx="0" presStyleCnt="3" custLinFactNeighborX="38305" custLinFactNeighborY="-31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291F89-A70A-47C7-84B8-03A7238B7856}" type="pres">
      <dgm:prSet presAssocID="{46483C80-41CD-4A02-864C-864963EFF7F1}" presName="sp" presStyleCnt="0"/>
      <dgm:spPr/>
    </dgm:pt>
    <dgm:pt modelId="{03F84F03-AF65-43B0-AFD1-3625ABB3CB14}" type="pres">
      <dgm:prSet presAssocID="{C552CCB8-E562-4704-AE8B-BF89E36DB876}" presName="composite" presStyleCnt="0"/>
      <dgm:spPr/>
    </dgm:pt>
    <dgm:pt modelId="{8B09532E-0C06-4480-A4BE-0B6F97226394}" type="pres">
      <dgm:prSet presAssocID="{C552CCB8-E562-4704-AE8B-BF89E36DB8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82F6BF-0A8F-4F9D-B0E9-ADD61A4DC398}" type="pres">
      <dgm:prSet presAssocID="{C552CCB8-E562-4704-AE8B-BF89E36DB8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2008F0-7CF3-4F96-A194-11AB9E407684}" type="pres">
      <dgm:prSet presAssocID="{368DFD8F-AAC3-4673-B634-9198B204F233}" presName="sp" presStyleCnt="0"/>
      <dgm:spPr/>
    </dgm:pt>
    <dgm:pt modelId="{40F71C20-AE5B-4D8A-8D86-550CFFD55A1F}" type="pres">
      <dgm:prSet presAssocID="{54160403-7B60-443E-B16F-0E24824521AF}" presName="composite" presStyleCnt="0"/>
      <dgm:spPr/>
    </dgm:pt>
    <dgm:pt modelId="{6C92E68F-DBFB-473C-9255-BD207FA960F9}" type="pres">
      <dgm:prSet presAssocID="{54160403-7B60-443E-B16F-0E24824521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C2183-A133-4E6E-B147-9ED4F756E848}" type="pres">
      <dgm:prSet presAssocID="{54160403-7B60-443E-B16F-0E24824521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24CA9D-41F4-4A00-950A-69B5080BF7CC}" srcId="{3D13AD00-F685-4795-BEED-3855158B9989}" destId="{2AD25727-E7B6-4B63-82D7-CCC8A630D83F}" srcOrd="0" destOrd="0" parTransId="{22410CAE-0970-444F-A65E-36066E9CC846}" sibTransId="{A40D2C3B-D208-4BDA-9B0E-3B6E3E56D6C7}"/>
    <dgm:cxn modelId="{C174397C-B7A5-4DCA-BD27-C0EAF5FD9A09}" srcId="{EF7C1311-EB44-4F9B-BE3F-FB7D68208B55}" destId="{9D6E1E29-7DC9-4B9B-BF76-253CCFE80920}" srcOrd="0" destOrd="0" parTransId="{F14BD232-0912-422D-9024-CD05020E78DF}" sibTransId="{550940FC-4DF0-456B-8E2D-9F2B0D7D8933}"/>
    <dgm:cxn modelId="{89EC86D3-321D-43B2-BA07-245367CDC8B0}" type="presOf" srcId="{A3EE8442-E507-4956-9355-2381609F8811}" destId="{F34C2183-A133-4E6E-B147-9ED4F756E848}" srcOrd="0" destOrd="2" presId="urn:microsoft.com/office/officeart/2005/8/layout/chevron2"/>
    <dgm:cxn modelId="{BD15094E-2109-4BFA-8C46-5702E35A5FBC}" type="presOf" srcId="{7F82B252-02B1-41A0-8788-699035653EC9}" destId="{F34C2183-A133-4E6E-B147-9ED4F756E848}" srcOrd="0" destOrd="3" presId="urn:microsoft.com/office/officeart/2005/8/layout/chevron2"/>
    <dgm:cxn modelId="{BED018E5-8D7A-4C13-9D45-F6D03C315AB6}" srcId="{9D6E1E29-7DC9-4B9B-BF76-253CCFE80920}" destId="{F4485150-1C8B-4D18-9340-3073E50B6344}" srcOrd="0" destOrd="0" parTransId="{4EBE4135-45B8-45F9-8160-421C6FD266F2}" sibTransId="{74597B77-8A3B-4FED-8567-1FBA3FB99D14}"/>
    <dgm:cxn modelId="{77BE9215-AE4C-4851-BF7A-01EF8803C271}" type="presOf" srcId="{9D6E1E29-7DC9-4B9B-BF76-253CCFE80920}" destId="{C165529F-349D-4008-BF96-1925ACD24EB6}" srcOrd="0" destOrd="0" presId="urn:microsoft.com/office/officeart/2005/8/layout/chevron2"/>
    <dgm:cxn modelId="{84B27B80-7064-478C-AF75-D5BF12471397}" type="presOf" srcId="{137EF50A-CB39-4F19-BEDF-3297CF6F124F}" destId="{4ECDF3CE-01E5-4E22-8A74-753082601A24}" srcOrd="0" destOrd="0" presId="urn:microsoft.com/office/officeart/2005/8/layout/chevron2"/>
    <dgm:cxn modelId="{86493173-2AFE-45E9-A062-44EED0D849E1}" srcId="{137EF50A-CB39-4F19-BEDF-3297CF6F124F}" destId="{EF7C1311-EB44-4F9B-BE3F-FB7D68208B55}" srcOrd="0" destOrd="0" parTransId="{EE506469-2A6D-49B7-A50E-0F854DD6C0EF}" sibTransId="{46483C80-41CD-4A02-864C-864963EFF7F1}"/>
    <dgm:cxn modelId="{A27412EC-6572-4D28-A11F-97843BE21288}" type="presOf" srcId="{9A647987-2BA9-454E-985F-CEEF0C46191A}" destId="{F34C2183-A133-4E6E-B147-9ED4F756E848}" srcOrd="0" destOrd="0" presId="urn:microsoft.com/office/officeart/2005/8/layout/chevron2"/>
    <dgm:cxn modelId="{B87BDDEA-9613-4356-9C51-91314C8EE1C0}" srcId="{9A647987-2BA9-454E-985F-CEEF0C46191A}" destId="{A3EE8442-E507-4956-9355-2381609F8811}" srcOrd="1" destOrd="0" parTransId="{0C4DC2C8-3174-4583-9F96-C70E3A605784}" sibTransId="{93AC6AAF-927D-4E5F-857C-9B17E83D043F}"/>
    <dgm:cxn modelId="{9B4C351B-5A60-437C-B247-3E887B6D4A3B}" type="presOf" srcId="{C552CCB8-E562-4704-AE8B-BF89E36DB876}" destId="{8B09532E-0C06-4480-A4BE-0B6F97226394}" srcOrd="0" destOrd="0" presId="urn:microsoft.com/office/officeart/2005/8/layout/chevron2"/>
    <dgm:cxn modelId="{51B9158B-4450-4AEE-81F1-25ADE714DCF4}" type="presOf" srcId="{F4485150-1C8B-4D18-9340-3073E50B6344}" destId="{C165529F-349D-4008-BF96-1925ACD24EB6}" srcOrd="0" destOrd="1" presId="urn:microsoft.com/office/officeart/2005/8/layout/chevron2"/>
    <dgm:cxn modelId="{FE8BFB12-1C06-436E-89B8-D623152AB4B6}" srcId="{9A647987-2BA9-454E-985F-CEEF0C46191A}" destId="{7F82B252-02B1-41A0-8788-699035653EC9}" srcOrd="2" destOrd="0" parTransId="{F06F3C03-F681-4BBE-BA2C-09C182C470D1}" sibTransId="{353F0FDE-F4EE-4A16-91B9-6C40791AFD0F}"/>
    <dgm:cxn modelId="{E0DA04AD-4136-4838-A8AF-0CBAD45E6446}" type="presOf" srcId="{C7EC39C0-2C42-493E-92E4-656352DE84B5}" destId="{C165529F-349D-4008-BF96-1925ACD24EB6}" srcOrd="0" destOrd="2" presId="urn:microsoft.com/office/officeart/2005/8/layout/chevron2"/>
    <dgm:cxn modelId="{E3F38107-FB1A-4E60-B939-7498A9BC24C6}" type="presOf" srcId="{54160403-7B60-443E-B16F-0E24824521AF}" destId="{6C92E68F-DBFB-473C-9255-BD207FA960F9}" srcOrd="0" destOrd="0" presId="urn:microsoft.com/office/officeart/2005/8/layout/chevron2"/>
    <dgm:cxn modelId="{967FE58D-2AFA-41E7-908E-5B9D379A0ED2}" srcId="{9A647987-2BA9-454E-985F-CEEF0C46191A}" destId="{1BEA7F4A-AFD2-474F-A6BF-3C94BBD84428}" srcOrd="0" destOrd="0" parTransId="{A4575929-13A2-45C5-ADE9-08CDF4307B38}" sibTransId="{BCEC4054-8EA0-44A0-8A6C-FD6E0316FEA5}"/>
    <dgm:cxn modelId="{CA2CE84F-9989-42DE-9152-BF885357B533}" srcId="{54160403-7B60-443E-B16F-0E24824521AF}" destId="{9A647987-2BA9-454E-985F-CEEF0C46191A}" srcOrd="0" destOrd="0" parTransId="{B68DF526-286E-4295-8532-8B4821544A57}" sibTransId="{24A421A5-2842-4BB5-BBCA-06FF3B56532A}"/>
    <dgm:cxn modelId="{C767F843-B8F6-4A2D-929D-B1BCEA36E81D}" type="presOf" srcId="{1BEA7F4A-AFD2-474F-A6BF-3C94BBD84428}" destId="{F34C2183-A133-4E6E-B147-9ED4F756E848}" srcOrd="0" destOrd="1" presId="urn:microsoft.com/office/officeart/2005/8/layout/chevron2"/>
    <dgm:cxn modelId="{938E82CD-8DE3-44AF-B38D-5ADCA39AC9EA}" type="presOf" srcId="{3D13AD00-F685-4795-BEED-3855158B9989}" destId="{2182F6BF-0A8F-4F9D-B0E9-ADD61A4DC398}" srcOrd="0" destOrd="0" presId="urn:microsoft.com/office/officeart/2005/8/layout/chevron2"/>
    <dgm:cxn modelId="{C2CC2391-6D5E-4FB4-B5E4-33D8C0356607}" srcId="{C552CCB8-E562-4704-AE8B-BF89E36DB876}" destId="{3D13AD00-F685-4795-BEED-3855158B9989}" srcOrd="0" destOrd="0" parTransId="{763C2384-A637-4327-9AD1-3124C917C679}" sibTransId="{411538DF-9DD1-49A2-87BD-389124D970A9}"/>
    <dgm:cxn modelId="{3FD84618-D458-4268-8B38-67ACF2605125}" type="presOf" srcId="{2AD25727-E7B6-4B63-82D7-CCC8A630D83F}" destId="{2182F6BF-0A8F-4F9D-B0E9-ADD61A4DC398}" srcOrd="0" destOrd="1" presId="urn:microsoft.com/office/officeart/2005/8/layout/chevron2"/>
    <dgm:cxn modelId="{758AAA1B-32F6-4094-81A3-41058917E57A}" srcId="{9D6E1E29-7DC9-4B9B-BF76-253CCFE80920}" destId="{C7EC39C0-2C42-493E-92E4-656352DE84B5}" srcOrd="1" destOrd="0" parTransId="{637050E7-0B28-4194-8690-DEBFC022134B}" sibTransId="{D44530CA-BBB2-4E7E-8822-233E4305DD60}"/>
    <dgm:cxn modelId="{ADADE7CA-AD87-47F7-A035-CB5DDA6A87B5}" srcId="{137EF50A-CB39-4F19-BEDF-3297CF6F124F}" destId="{C552CCB8-E562-4704-AE8B-BF89E36DB876}" srcOrd="1" destOrd="0" parTransId="{7A0EB801-4807-42F9-AB1D-99149860A321}" sibTransId="{368DFD8F-AAC3-4673-B634-9198B204F233}"/>
    <dgm:cxn modelId="{1F0748E5-0813-45D7-BDD9-2770154AF39C}" type="presOf" srcId="{EF7C1311-EB44-4F9B-BE3F-FB7D68208B55}" destId="{94B1EF31-C529-4889-B2DE-DCE468380473}" srcOrd="0" destOrd="0" presId="urn:microsoft.com/office/officeart/2005/8/layout/chevron2"/>
    <dgm:cxn modelId="{9BB225D6-3AF7-4391-B8B9-D34A7EF5E405}" srcId="{137EF50A-CB39-4F19-BEDF-3297CF6F124F}" destId="{54160403-7B60-443E-B16F-0E24824521AF}" srcOrd="2" destOrd="0" parTransId="{6F96EC05-D8CD-43A4-9DBB-42D265135BAA}" sibTransId="{9F25C035-7AA9-48AA-A641-00F03A977DFA}"/>
    <dgm:cxn modelId="{3B877544-0CFD-4E63-B753-F6D48428EB26}" type="presParOf" srcId="{4ECDF3CE-01E5-4E22-8A74-753082601A24}" destId="{7D434B51-230D-440B-ACFE-A062B14D7BE7}" srcOrd="0" destOrd="0" presId="urn:microsoft.com/office/officeart/2005/8/layout/chevron2"/>
    <dgm:cxn modelId="{C9D55382-092C-4070-910A-45E948E9D186}" type="presParOf" srcId="{7D434B51-230D-440B-ACFE-A062B14D7BE7}" destId="{94B1EF31-C529-4889-B2DE-DCE468380473}" srcOrd="0" destOrd="0" presId="urn:microsoft.com/office/officeart/2005/8/layout/chevron2"/>
    <dgm:cxn modelId="{FD5A13D8-E8A5-4988-AD8A-0F1323CF2E49}" type="presParOf" srcId="{7D434B51-230D-440B-ACFE-A062B14D7BE7}" destId="{C165529F-349D-4008-BF96-1925ACD24EB6}" srcOrd="1" destOrd="0" presId="urn:microsoft.com/office/officeart/2005/8/layout/chevron2"/>
    <dgm:cxn modelId="{14C4B0F6-919F-42C4-A4A8-BCCA75A6BDE7}" type="presParOf" srcId="{4ECDF3CE-01E5-4E22-8A74-753082601A24}" destId="{24291F89-A70A-47C7-84B8-03A7238B7856}" srcOrd="1" destOrd="0" presId="urn:microsoft.com/office/officeart/2005/8/layout/chevron2"/>
    <dgm:cxn modelId="{5CD9BB3B-5CED-4142-A308-9B203C4A5070}" type="presParOf" srcId="{4ECDF3CE-01E5-4E22-8A74-753082601A24}" destId="{03F84F03-AF65-43B0-AFD1-3625ABB3CB14}" srcOrd="2" destOrd="0" presId="urn:microsoft.com/office/officeart/2005/8/layout/chevron2"/>
    <dgm:cxn modelId="{5008DAEB-C941-4A7F-86DC-C7D7F055FD2A}" type="presParOf" srcId="{03F84F03-AF65-43B0-AFD1-3625ABB3CB14}" destId="{8B09532E-0C06-4480-A4BE-0B6F97226394}" srcOrd="0" destOrd="0" presId="urn:microsoft.com/office/officeart/2005/8/layout/chevron2"/>
    <dgm:cxn modelId="{541E59AD-7550-4FB9-8292-EC2BF9B820A2}" type="presParOf" srcId="{03F84F03-AF65-43B0-AFD1-3625ABB3CB14}" destId="{2182F6BF-0A8F-4F9D-B0E9-ADD61A4DC398}" srcOrd="1" destOrd="0" presId="urn:microsoft.com/office/officeart/2005/8/layout/chevron2"/>
    <dgm:cxn modelId="{4D6998D2-1936-4A27-B70F-C41A37CFAFC5}" type="presParOf" srcId="{4ECDF3CE-01E5-4E22-8A74-753082601A24}" destId="{9A2008F0-7CF3-4F96-A194-11AB9E407684}" srcOrd="3" destOrd="0" presId="urn:microsoft.com/office/officeart/2005/8/layout/chevron2"/>
    <dgm:cxn modelId="{BD59CD20-E482-4744-B1C8-A2F6C2B04899}" type="presParOf" srcId="{4ECDF3CE-01E5-4E22-8A74-753082601A24}" destId="{40F71C20-AE5B-4D8A-8D86-550CFFD55A1F}" srcOrd="4" destOrd="0" presId="urn:microsoft.com/office/officeart/2005/8/layout/chevron2"/>
    <dgm:cxn modelId="{0231A488-474B-4612-818C-BA3B54F4E562}" type="presParOf" srcId="{40F71C20-AE5B-4D8A-8D86-550CFFD55A1F}" destId="{6C92E68F-DBFB-473C-9255-BD207FA960F9}" srcOrd="0" destOrd="0" presId="urn:microsoft.com/office/officeart/2005/8/layout/chevron2"/>
    <dgm:cxn modelId="{C41B5A79-E100-4344-8A4F-B10898AEF87A}" type="presParOf" srcId="{40F71C20-AE5B-4D8A-8D86-550CFFD55A1F}" destId="{F34C2183-A133-4E6E-B147-9ED4F756E8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EF31-C529-4889-B2DE-DCE468380473}">
      <dsp:nvSpPr>
        <dsp:cNvPr id="0" name=""/>
        <dsp:cNvSpPr/>
      </dsp:nvSpPr>
      <dsp:spPr>
        <a:xfrm rot="5400000">
          <a:off x="-267576" y="269305"/>
          <a:ext cx="1783842" cy="1248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Immediate</a:t>
          </a:r>
          <a:endParaRPr lang="en-GB" sz="1800" kern="1200" dirty="0"/>
        </a:p>
      </dsp:txBody>
      <dsp:txXfrm rot="-5400000">
        <a:off x="1" y="626074"/>
        <a:ext cx="1248689" cy="535153"/>
      </dsp:txXfrm>
    </dsp:sp>
    <dsp:sp modelId="{C165529F-349D-4008-BF96-1925ACD24EB6}">
      <dsp:nvSpPr>
        <dsp:cNvPr id="0" name=""/>
        <dsp:cNvSpPr/>
      </dsp:nvSpPr>
      <dsp:spPr>
        <a:xfrm rot="5400000">
          <a:off x="4140346" y="-2891656"/>
          <a:ext cx="1159497" cy="694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Explosive components testing at manufacturer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Assess accuracy of existing curves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Identify critical components (i.e. shaped charge, booster, </a:t>
          </a:r>
          <a:r>
            <a:rPr lang="en-GB" sz="1300" kern="1200" dirty="0" err="1" smtClean="0"/>
            <a:t>det</a:t>
          </a:r>
          <a:r>
            <a:rPr lang="en-GB" sz="1300" kern="1200" dirty="0" smtClean="0"/>
            <a:t> cord, etc.)</a:t>
          </a:r>
          <a:endParaRPr lang="en-GB" sz="1300" kern="1200" dirty="0"/>
        </a:p>
      </dsp:txBody>
      <dsp:txXfrm rot="-5400000">
        <a:off x="1248690" y="56602"/>
        <a:ext cx="6886208" cy="1046293"/>
      </dsp:txXfrm>
    </dsp:sp>
    <dsp:sp modelId="{8B09532E-0C06-4480-A4BE-0B6F97226394}">
      <dsp:nvSpPr>
        <dsp:cNvPr id="0" name=""/>
        <dsp:cNvSpPr/>
      </dsp:nvSpPr>
      <dsp:spPr>
        <a:xfrm rot="5400000">
          <a:off x="-267576" y="1860899"/>
          <a:ext cx="1783842" cy="1248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Medium Term</a:t>
          </a:r>
          <a:endParaRPr lang="en-GB" sz="1800" kern="1200" dirty="0"/>
        </a:p>
      </dsp:txBody>
      <dsp:txXfrm rot="-5400000">
        <a:off x="1" y="2217668"/>
        <a:ext cx="1248689" cy="535153"/>
      </dsp:txXfrm>
    </dsp:sp>
    <dsp:sp modelId="{2182F6BF-0A8F-4F9D-B0E9-ADD61A4DC398}">
      <dsp:nvSpPr>
        <dsp:cNvPr id="0" name=""/>
        <dsp:cNvSpPr/>
      </dsp:nvSpPr>
      <dsp:spPr>
        <a:xfrm rot="5400000">
          <a:off x="4140346" y="-1298333"/>
          <a:ext cx="1159497" cy="694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Laboratory testing at Lawrence Livermore National Lab with API support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Longer time duration ODTX tests with explosive material from industry relevant blends</a:t>
          </a:r>
          <a:endParaRPr lang="en-GB" sz="1300" kern="1200" dirty="0"/>
        </a:p>
      </dsp:txBody>
      <dsp:txXfrm rot="-5400000">
        <a:off x="1248690" y="1649925"/>
        <a:ext cx="6886208" cy="1046293"/>
      </dsp:txXfrm>
    </dsp:sp>
    <dsp:sp modelId="{6C92E68F-DBFB-473C-9255-BD207FA960F9}">
      <dsp:nvSpPr>
        <dsp:cNvPr id="0" name=""/>
        <dsp:cNvSpPr/>
      </dsp:nvSpPr>
      <dsp:spPr>
        <a:xfrm rot="5400000">
          <a:off x="-267576" y="3452493"/>
          <a:ext cx="1783842" cy="1248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Long Term</a:t>
          </a:r>
          <a:endParaRPr lang="en-GB" sz="1800" kern="1200" dirty="0"/>
        </a:p>
      </dsp:txBody>
      <dsp:txXfrm rot="-5400000">
        <a:off x="1" y="3809262"/>
        <a:ext cx="1248689" cy="535153"/>
      </dsp:txXfrm>
    </dsp:sp>
    <dsp:sp modelId="{F34C2183-A133-4E6E-B147-9ED4F756E848}">
      <dsp:nvSpPr>
        <dsp:cNvPr id="0" name=""/>
        <dsp:cNvSpPr/>
      </dsp:nvSpPr>
      <dsp:spPr>
        <a:xfrm rot="5400000">
          <a:off x="4140346" y="293260"/>
          <a:ext cx="1159497" cy="694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Scalable model to provide performance and safety guidance for industry through additional testing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Explosive materials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Individual components</a:t>
          </a:r>
          <a:endParaRPr lang="en-GB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Full system testing</a:t>
          </a:r>
          <a:endParaRPr lang="en-GB" sz="1300" kern="1200" dirty="0"/>
        </a:p>
      </dsp:txBody>
      <dsp:txXfrm rot="-5400000">
        <a:off x="1248690" y="3241518"/>
        <a:ext cx="6886208" cy="104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397B-E999-DD46-9C75-B185C7EB6BB1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B0A9-7753-B747-842B-E8A79A32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DB0A9-7753-B747-842B-E8A79A32D4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74819"/>
            <a:ext cx="10668000" cy="104126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97589"/>
            <a:ext cx="9753600" cy="828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1A0E-1D97-E647-B9CD-B474DD574E9A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AA0F-66BF-6C4E-B666-923DDE794870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C6EE-3A58-2043-9D7B-6F361F60D3E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ndard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34987" y="929770"/>
            <a:ext cx="109358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07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5CE3-1C41-964C-A331-BAB1B05F857B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B0B-A0FF-DB40-B98E-2E590498716C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6984-238E-D54D-8729-A8D5ED7D32B1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90CC-3CF4-0C40-81BD-5916CA31E046}" type="datetime1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9F3-BB3D-9443-88ED-43328EA1673E}" type="datetime1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8757-EA1A-644B-9905-B63C70342BB6}" type="datetime1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BC7F-776C-344E-8ED4-3C41A53C024B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1EC3-D6C4-7D49-88E2-9A7B56F757A6}" type="datetime1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EE8F-0893-A645-9B8B-CFAF7AA6A481}" type="datetime1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2FB5-B8DE-1D4C-9613-A3FE2130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N_012_POWERPOINT_bot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694"/>
            <a:ext cx="12192000" cy="332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International Perforating Symposium (IPS) 2016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Thermal Decomposition Progress with HMX Explosives</a:t>
            </a:r>
            <a:endParaRPr lang="en-US" dirty="0"/>
          </a:p>
        </p:txBody>
      </p:sp>
      <p:pic>
        <p:nvPicPr>
          <p:cNvPr id="6" name="Picture 5" descr="Hunting Global bckg v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ODTX Test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422535"/>
            <a:ext cx="456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Safety Test – info on time and temperature at which explosion will occur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Instantaneous exposure to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2422535"/>
            <a:ext cx="6556978" cy="31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Extrapolations from Lab Tests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1" y="1813337"/>
            <a:ext cx="5924870" cy="31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791" y="1583531"/>
            <a:ext cx="6171209" cy="35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2694" y="1223158"/>
            <a:ext cx="273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Logarithmic Time Scale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03177" y="1070207"/>
            <a:ext cx="30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Non-Logarithmic Time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713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ODTX vs. Downhole Conditions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Simple Test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Basis for  current curves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Amount of historical tests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Potential for fundamental thermal decomposition model (instead of empirical)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9351" y="2303783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Safety only – no performance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Instantaneous exposure temperature dissimilar to downhole exposure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Spherical heat boundary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54912" y="1679944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7508" y="1782051"/>
            <a:ext cx="263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Disadvantages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24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Key Questions to Answer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Where do actual explosive devices fall on the existing time-temp curves?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Do oilfield explosive powders behave the same as previously tested powders (ODTX)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How do ODTX experiments compare to downhole exposure conditions?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2717" y="2336049"/>
            <a:ext cx="308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device tests to curves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32716" y="3120879"/>
            <a:ext cx="39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ODTX tests using oilfield powders with previous tests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2717" y="4234122"/>
            <a:ext cx="308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device tests with ODTX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Path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43038"/>
            <a:ext cx="87534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77125" y="1089779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API Approved $150k for Thermal Decomposition study (2016)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Explosive Device Testing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Initial focus on HMX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Initial work completed for Shaped Charges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ODTX Testing (LLNL)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LLNL Phase 1: Shaped Charge Booster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LLNL Phase 2: Shaped Charge Main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API &amp; LLNL negotiating contract – expected to begin Phase 1 in Q2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Plan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10787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Reserve batches of HMX used in shaped charges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Booster – pure, fine HMX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Main – desensitized HMX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Build shaped charges for thermal decomposition experiments under simulated downhole conditions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US" sz="2400" dirty="0" smtClean="0"/>
              <a:t>Supply HMX powders of the same batch for ODTX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Device Testing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Simulating Downhole Conditions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10787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Temperature Exposure: ~1 </a:t>
            </a:r>
            <a:r>
              <a:rPr lang="en-US" sz="2400" dirty="0" err="1" smtClean="0"/>
              <a:t>hr</a:t>
            </a:r>
            <a:r>
              <a:rPr lang="en-US" sz="2400" dirty="0" smtClean="0"/>
              <a:t> ramp to temp.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Test Conditions: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Loaded in perforating gun (comparable free volume)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Sealed perforating gun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400" dirty="0" smtClean="0"/>
              <a:t>Heat applied externally to perforating gun (comparable to downhole exposure)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Shaped Charge Test Program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10787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Thermal exposure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Pre-heat to ~30°F of set temperature (prevent overshoot)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/>
              <a:t>Target temperatures: 345°F, 365°F, 385°F, 400°F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Test stop conditions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Thermal event occurs (indicated by temperature measurement)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Significant time lapse with no thermal event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sz="2000" dirty="0" smtClean="0"/>
              <a:t>Conduct standard QC with any remaining shaped charges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Shaped Charge Test Program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\\MIFFS01.na.hunting-inc.com\Fileserver\Department\Engineering\Projects\Active Projects\15-4 Thermal Stability of Explosives (Shell)\Test Data\EXP-3319-323T Heated Tests\Pics\IMG_2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3145" y="1211102"/>
            <a:ext cx="6105711" cy="14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MIFFS01.na.hunting-inc.com\Fileserver\Department\Engineering\Projects\Active Projects\15-4 Thermal Stability of Explosives (Shell)\Test Data\EXP-3319-323T Heated Tests\Pics\IMG_2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38" y="2844252"/>
            <a:ext cx="5240192" cy="34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04706" y="4061361"/>
            <a:ext cx="3748645" cy="529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33454" y="4590981"/>
            <a:ext cx="3855523" cy="92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65122" y="4776220"/>
            <a:ext cx="3823855" cy="330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10366" y="3912321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Temperature 1 – data </a:t>
            </a:r>
            <a:r>
              <a:rPr lang="en-US" dirty="0" err="1" smtClean="0"/>
              <a:t>acq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20266" y="4428875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Temperature 2 – data </a:t>
            </a:r>
            <a:r>
              <a:rPr lang="en-US" dirty="0" err="1" smtClean="0"/>
              <a:t>acq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20266" y="4951777"/>
            <a:ext cx="343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Temperature 3 –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Shaped Charge Test Program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2" descr="\\MIFFS01.na.hunting-inc.com\Fileserver\Department\Engineering\Projects\Active Projects\15-4 Thermal Stability of Explosives (Shell)\Test Data\EXP-3319-323T Heated Tests\Pics\IMG_21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357" y="2511010"/>
            <a:ext cx="10373447" cy="28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117777" y="3040083"/>
            <a:ext cx="1330036" cy="13419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97143" y="1911927"/>
            <a:ext cx="985652" cy="1128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59933" y="1566346"/>
            <a:ext cx="23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Thermocouples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95565" y="2040576"/>
            <a:ext cx="985652" cy="1128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8355" y="1694995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Tape/Cable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7438" y="2040576"/>
            <a:ext cx="648791" cy="758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03367" y="1694995"/>
            <a:ext cx="341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 Pressure Relief Solenoid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1288" y="5510151"/>
            <a:ext cx="952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3-3/8” 4SPF 0 Degree Perforating Gun</a:t>
            </a:r>
          </a:p>
          <a:p>
            <a:pPr algn="ctr"/>
            <a:r>
              <a:rPr lang="en-US" dirty="0" smtClean="0"/>
              <a:t>19g HMX DP Charges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AGENDA/INTRODUCTION</a:t>
            </a:r>
            <a:endParaRPr lang="en-US" sz="4000" dirty="0">
              <a:solidFill>
                <a:srgbClr val="002A7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50" y="2151383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Review previous work (SPE 174209)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Update on API budget and LLNL testing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Detailed results on Perforating Gun/HMX Charge tests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Review of plans for continued work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7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Results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92435"/>
              </p:ext>
            </p:extLst>
          </p:nvPr>
        </p:nvGraphicFramePr>
        <p:xfrm>
          <a:off x="1099729" y="1846718"/>
          <a:ext cx="9956198" cy="4297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30103"/>
                <a:gridCol w="2330103"/>
                <a:gridCol w="5295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Target Temp.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Results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345°F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61 </a:t>
                      </a:r>
                      <a:r>
                        <a:rPr lang="en-US" sz="2800" dirty="0" err="1" smtClean="0"/>
                        <a:t>hrs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All</a:t>
                      </a:r>
                      <a:r>
                        <a:rPr lang="en-US" sz="2800" baseline="0" dirty="0" smtClean="0"/>
                        <a:t> 4 charges ok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365°F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62 </a:t>
                      </a:r>
                      <a:r>
                        <a:rPr lang="en-US" sz="2800" dirty="0" err="1" smtClean="0"/>
                        <a:t>hrs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1 charge</a:t>
                      </a:r>
                      <a:r>
                        <a:rPr lang="en-US" sz="2800" baseline="0" dirty="0" smtClean="0"/>
                        <a:t> deflagrated (12.5 </a:t>
                      </a:r>
                      <a:r>
                        <a:rPr lang="en-US" sz="2800" baseline="0" dirty="0" err="1" smtClean="0"/>
                        <a:t>hrs</a:t>
                      </a:r>
                      <a:r>
                        <a:rPr lang="en-US" sz="28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3 charges ok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385°F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14.7 </a:t>
                      </a:r>
                      <a:r>
                        <a:rPr lang="en-US" sz="2800" dirty="0" err="1" smtClean="0"/>
                        <a:t>hrs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1 charge 10%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decomp</a:t>
                      </a:r>
                      <a:r>
                        <a:rPr lang="en-US" sz="2800" baseline="0" dirty="0" smtClean="0"/>
                        <a:t>., 5 in. penetration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3 charges ok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400°F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7.1 </a:t>
                      </a:r>
                      <a:r>
                        <a:rPr lang="en-US" sz="2800" dirty="0" err="1" smtClean="0"/>
                        <a:t>hrs</a:t>
                      </a:r>
                      <a:r>
                        <a:rPr lang="en-US" sz="2800" dirty="0" smtClean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1 charge</a:t>
                      </a:r>
                      <a:r>
                        <a:rPr lang="en-US" sz="2800" baseline="0" dirty="0" smtClean="0"/>
                        <a:t> partially jetted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3 charges deflagrated*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Results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400°F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978955"/>
              </p:ext>
            </p:extLst>
          </p:nvPr>
        </p:nvGraphicFramePr>
        <p:xfrm>
          <a:off x="340243" y="1678260"/>
          <a:ext cx="7656771" cy="493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97015" y="2583712"/>
            <a:ext cx="3890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Temperature spike from thermal event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7315200" y="2768378"/>
            <a:ext cx="681815" cy="432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37429" y="3671777"/>
            <a:ext cx="3890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Thermal couples damaged, not reading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7255614" y="3856443"/>
            <a:ext cx="681815" cy="432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55172" y="4444409"/>
            <a:ext cx="367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Controlling thermocouple expelled from gun, undamaged. Temperature control lost. Remaining charges exposed to ~500°F.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7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Results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98516"/>
              </p:ext>
            </p:extLst>
          </p:nvPr>
        </p:nvGraphicFramePr>
        <p:xfrm>
          <a:off x="3831615" y="949815"/>
          <a:ext cx="8150588" cy="529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2450" y="2151383"/>
            <a:ext cx="3375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Unpredictable outcome when existing curve is exceeded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Severity of event appears to increase with temperature 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No reactions caused ruptures in the perforating gun (although these results could be different in a full explosive train).</a:t>
            </a:r>
          </a:p>
        </p:txBody>
      </p:sp>
    </p:spTree>
    <p:extLst>
      <p:ext uri="{BB962C8B-B14F-4D97-AF65-F5344CB8AC3E}">
        <p14:creationId xmlns:p14="http://schemas.microsoft.com/office/powerpoint/2010/main" val="116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Discussion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49" y="2151383"/>
            <a:ext cx="776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Data is applicable to shaped charges only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Reminder: Initiation is a statistical event (i.e. 1 out 4 @ 365°F)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Other explosive components likely behave differently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More severe reactions such as Deflagration to Detonation Transitions may occur in full perforating systems with other more sensitive components in the explosive train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Secondary Results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Performance Data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15" y="2248548"/>
            <a:ext cx="539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b="1" dirty="0" smtClean="0"/>
              <a:t>Exposure time significantly beyond predicted value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Performance may decrease under long over-exposure even without full decomposition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Further testing is required to understand the effects of exposure time at a given temperature</a:t>
            </a:r>
          </a:p>
          <a:p>
            <a:pPr marL="742950" lvl="1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Testing should evaluate performance at short and long exposure times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Unclear transition between performance loss and total degradation</a:t>
            </a:r>
            <a:endParaRPr lang="en-US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043517"/>
              </p:ext>
            </p:extLst>
          </p:nvPr>
        </p:nvGraphicFramePr>
        <p:xfrm>
          <a:off x="5622277" y="1544936"/>
          <a:ext cx="6143625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8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Refined Theoretical Curve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2246"/>
            <a:ext cx="5022652" cy="40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5672581" y="5318975"/>
            <a:ext cx="45076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672582" y="3838575"/>
            <a:ext cx="4430868" cy="1476375"/>
          </a:xfrm>
          <a:custGeom>
            <a:avLst/>
            <a:gdLst>
              <a:gd name="connsiteX0" fmla="*/ 9525 w 4438650"/>
              <a:gd name="connsiteY0" fmla="*/ 1476375 h 1476375"/>
              <a:gd name="connsiteX1" fmla="*/ 0 w 4438650"/>
              <a:gd name="connsiteY1" fmla="*/ 0 h 1476375"/>
              <a:gd name="connsiteX2" fmla="*/ 2667000 w 4438650"/>
              <a:gd name="connsiteY2" fmla="*/ 542925 h 1476375"/>
              <a:gd name="connsiteX3" fmla="*/ 4429125 w 4438650"/>
              <a:gd name="connsiteY3" fmla="*/ 628650 h 1476375"/>
              <a:gd name="connsiteX4" fmla="*/ 4438650 w 4438650"/>
              <a:gd name="connsiteY4" fmla="*/ 1476375 h 1476375"/>
              <a:gd name="connsiteX5" fmla="*/ 9525 w 4438650"/>
              <a:gd name="connsiteY5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8650" h="1476375">
                <a:moveTo>
                  <a:pt x="9525" y="1476375"/>
                </a:moveTo>
                <a:lnTo>
                  <a:pt x="0" y="0"/>
                </a:lnTo>
                <a:lnTo>
                  <a:pt x="2667000" y="542925"/>
                </a:lnTo>
                <a:lnTo>
                  <a:pt x="4429125" y="628650"/>
                </a:lnTo>
                <a:lnTo>
                  <a:pt x="4438650" y="1476375"/>
                </a:lnTo>
                <a:lnTo>
                  <a:pt x="9525" y="1476375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6302975" y="3962400"/>
            <a:ext cx="3781425" cy="504825"/>
          </a:xfrm>
          <a:custGeom>
            <a:avLst/>
            <a:gdLst>
              <a:gd name="connsiteX0" fmla="*/ 0 w 3781425"/>
              <a:gd name="connsiteY0" fmla="*/ 0 h 504825"/>
              <a:gd name="connsiteX1" fmla="*/ 3781425 w 3781425"/>
              <a:gd name="connsiteY1" fmla="*/ 361950 h 504825"/>
              <a:gd name="connsiteX2" fmla="*/ 3781425 w 3781425"/>
              <a:gd name="connsiteY2" fmla="*/ 504825 h 504825"/>
              <a:gd name="connsiteX3" fmla="*/ 2066925 w 3781425"/>
              <a:gd name="connsiteY3" fmla="*/ 428625 h 504825"/>
              <a:gd name="connsiteX4" fmla="*/ 0 w 3781425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25" h="504825">
                <a:moveTo>
                  <a:pt x="0" y="0"/>
                </a:moveTo>
                <a:lnTo>
                  <a:pt x="3781425" y="361950"/>
                </a:lnTo>
                <a:lnTo>
                  <a:pt x="3781425" y="504825"/>
                </a:lnTo>
                <a:lnTo>
                  <a:pt x="2066925" y="42862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6045800" y="3917950"/>
            <a:ext cx="4032250" cy="406400"/>
          </a:xfrm>
          <a:custGeom>
            <a:avLst/>
            <a:gdLst>
              <a:gd name="connsiteX0" fmla="*/ 4032250 w 4032250"/>
              <a:gd name="connsiteY0" fmla="*/ 406400 h 406400"/>
              <a:gd name="connsiteX1" fmla="*/ 615950 w 4032250"/>
              <a:gd name="connsiteY1" fmla="*/ 133350 h 406400"/>
              <a:gd name="connsiteX2" fmla="*/ 0 w 4032250"/>
              <a:gd name="connsiteY2" fmla="*/ 0 h 406400"/>
              <a:gd name="connsiteX3" fmla="*/ 4032250 w 403225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250" h="406400">
                <a:moveTo>
                  <a:pt x="4032250" y="406400"/>
                </a:moveTo>
                <a:lnTo>
                  <a:pt x="615950" y="133350"/>
                </a:lnTo>
                <a:lnTo>
                  <a:pt x="0" y="0"/>
                </a:lnTo>
                <a:lnTo>
                  <a:pt x="4032250" y="406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5633944" y="1809750"/>
            <a:ext cx="4444106" cy="2495550"/>
          </a:xfrm>
          <a:custGeom>
            <a:avLst/>
            <a:gdLst>
              <a:gd name="connsiteX0" fmla="*/ 9525 w 4467225"/>
              <a:gd name="connsiteY0" fmla="*/ 57150 h 2533650"/>
              <a:gd name="connsiteX1" fmla="*/ 38100 w 4467225"/>
              <a:gd name="connsiteY1" fmla="*/ 2057400 h 2533650"/>
              <a:gd name="connsiteX2" fmla="*/ 438150 w 4467225"/>
              <a:gd name="connsiteY2" fmla="*/ 2143125 h 2533650"/>
              <a:gd name="connsiteX3" fmla="*/ 4467225 w 4467225"/>
              <a:gd name="connsiteY3" fmla="*/ 2533650 h 2533650"/>
              <a:gd name="connsiteX4" fmla="*/ 4429125 w 4467225"/>
              <a:gd name="connsiteY4" fmla="*/ 38100 h 2533650"/>
              <a:gd name="connsiteX5" fmla="*/ 0 w 4467225"/>
              <a:gd name="connsiteY5" fmla="*/ 0 h 2533650"/>
              <a:gd name="connsiteX6" fmla="*/ 9525 w 4467225"/>
              <a:gd name="connsiteY6" fmla="*/ 571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7225" h="2533650">
                <a:moveTo>
                  <a:pt x="9525" y="57150"/>
                </a:moveTo>
                <a:lnTo>
                  <a:pt x="38100" y="2057400"/>
                </a:lnTo>
                <a:lnTo>
                  <a:pt x="438150" y="2143125"/>
                </a:lnTo>
                <a:lnTo>
                  <a:pt x="4467225" y="2533650"/>
                </a:lnTo>
                <a:lnTo>
                  <a:pt x="4429125" y="38100"/>
                </a:lnTo>
                <a:lnTo>
                  <a:pt x="0" y="0"/>
                </a:lnTo>
                <a:lnTo>
                  <a:pt x="9525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633944" y="1702246"/>
            <a:ext cx="38637" cy="361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35"/>
          <p:cNvSpPr txBox="1">
            <a:spLocks noChangeArrowheads="1"/>
          </p:cNvSpPr>
          <p:nvPr/>
        </p:nvSpPr>
        <p:spPr bwMode="auto">
          <a:xfrm rot="16200000">
            <a:off x="4358549" y="3372110"/>
            <a:ext cx="2043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/>
              <a:t>Temperature</a:t>
            </a:r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7040278" y="5425689"/>
            <a:ext cx="2043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Time</a:t>
            </a:r>
            <a:endParaRPr lang="en-US" altLang="en-US" sz="1200" b="1" dirty="0"/>
          </a:p>
        </p:txBody>
      </p:sp>
      <p:sp>
        <p:nvSpPr>
          <p:cNvPr id="45" name="TextBox 35"/>
          <p:cNvSpPr txBox="1">
            <a:spLocks noChangeArrowheads="1"/>
          </p:cNvSpPr>
          <p:nvPr/>
        </p:nvSpPr>
        <p:spPr bwMode="auto">
          <a:xfrm>
            <a:off x="7040278" y="4576762"/>
            <a:ext cx="2043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Thermally Stable – </a:t>
            </a:r>
          </a:p>
          <a:p>
            <a:pPr algn="ctr" eaLnBrk="1" hangingPunct="1"/>
            <a:r>
              <a:rPr lang="en-US" altLang="en-US" sz="1200" b="1" dirty="0" smtClean="0"/>
              <a:t>Unaffected Performance</a:t>
            </a:r>
            <a:endParaRPr lang="en-US" altLang="en-US" sz="1200" b="1" dirty="0"/>
          </a:p>
        </p:txBody>
      </p: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7192678" y="3042912"/>
            <a:ext cx="2043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Thermal Runaway &amp; Explosion</a:t>
            </a:r>
          </a:p>
        </p:txBody>
      </p:sp>
      <p:cxnSp>
        <p:nvCxnSpPr>
          <p:cNvPr id="1036" name="Straight Connector 1035"/>
          <p:cNvCxnSpPr/>
          <p:nvPr/>
        </p:nvCxnSpPr>
        <p:spPr>
          <a:xfrm>
            <a:off x="7374577" y="4073391"/>
            <a:ext cx="3301340" cy="93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35"/>
          <p:cNvSpPr txBox="1">
            <a:spLocks noChangeArrowheads="1"/>
          </p:cNvSpPr>
          <p:nvPr/>
        </p:nvSpPr>
        <p:spPr bwMode="auto">
          <a:xfrm>
            <a:off x="10628417" y="4030150"/>
            <a:ext cx="1516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Performance Loss</a:t>
            </a:r>
            <a:endParaRPr lang="en-US" altLang="en-US" sz="12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8620125" y="4342774"/>
            <a:ext cx="21250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10531442" y="4265675"/>
            <a:ext cx="1516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/>
              <a:t>Performance Degradation</a:t>
            </a:r>
            <a:endParaRPr lang="en-US" altLang="en-US" sz="1200" b="1" dirty="0"/>
          </a:p>
        </p:txBody>
      </p:sp>
      <p:sp>
        <p:nvSpPr>
          <p:cNvPr id="1039" name="TextBox 1038"/>
          <p:cNvSpPr txBox="1"/>
          <p:nvPr/>
        </p:nvSpPr>
        <p:spPr>
          <a:xfrm>
            <a:off x="1959428" y="129441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Original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437252" y="1262145"/>
            <a:ext cx="90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Closing Remarks &amp; Continued Work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49" y="2151383"/>
            <a:ext cx="11639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Premature to draw conclusions from results – </a:t>
            </a:r>
            <a:r>
              <a:rPr lang="en-US" b="1" dirty="0" smtClean="0"/>
              <a:t>existing time-temperature curves should continue to be used!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Expand test range to +400°F and 200+ hours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Compare results with ODTX tests from LLNL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Evaluate exposure time effects on performance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Expand testing to other explosive components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Expand testing to full system for interactions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A7A"/>
                </a:solidFill>
              </a:rPr>
              <a:t>Perforating System</a:t>
            </a:r>
            <a:endParaRPr lang="en-US" sz="4000" dirty="0">
              <a:solidFill>
                <a:srgbClr val="002A7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Components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Picture 7" descr="cid:6269A4E9-0B18-49DC-908A-9E198F185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0350" y="1029435"/>
            <a:ext cx="1528399" cy="13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www.hunting-intl.com/media/959506/hunting-titan-header.jpg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6" y="3413124"/>
            <a:ext cx="84820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9844089" y="272732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Perforating Gun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9386889" y="3097211"/>
            <a:ext cx="1333500" cy="1077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7634289" y="262572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Detonating Cord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7786689" y="2995611"/>
            <a:ext cx="723900" cy="1331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429376" y="2224086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Shaped Charge</a:t>
            </a: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6872289" y="2593974"/>
            <a:ext cx="349250" cy="161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38689" y="1854199"/>
            <a:ext cx="175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Arming Sub</a:t>
            </a:r>
          </a:p>
          <a:p>
            <a:pPr algn="ctr" eaLnBrk="1" hangingPunct="1"/>
            <a:r>
              <a:rPr lang="en-US" altLang="en-US" sz="900">
                <a:latin typeface="Calibri" pitchFamily="34" charset="0"/>
              </a:rPr>
              <a:t>Detonator – Det Cord Connection</a:t>
            </a: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4891089" y="2362199"/>
            <a:ext cx="723900" cy="1195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3767139" y="470852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Perforating Gun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3824289" y="3870324"/>
            <a:ext cx="81915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529889" y="5589586"/>
            <a:ext cx="137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Bottom/Toe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1001376" y="5326061"/>
            <a:ext cx="781050" cy="258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</p:cNvCxnSpPr>
          <p:nvPr/>
        </p:nvCxnSpPr>
        <p:spPr>
          <a:xfrm flipH="1">
            <a:off x="7976140" y="1695817"/>
            <a:ext cx="195421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1" y="3416139"/>
            <a:ext cx="2619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Detonators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Detonating Cord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Shaped Charges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Time Delays</a:t>
            </a:r>
          </a:p>
          <a:p>
            <a:pPr marL="285750" indent="-285750">
              <a:buClr>
                <a:srgbClr val="0070C0"/>
              </a:buClr>
              <a:buFont typeface="Wingdings" charset="2"/>
              <a:buChar char="§"/>
            </a:pPr>
            <a:r>
              <a:rPr lang="en-US" dirty="0" smtClean="0"/>
              <a:t>Bi-directional boosters</a:t>
            </a:r>
          </a:p>
        </p:txBody>
      </p:sp>
    </p:spTree>
    <p:extLst>
      <p:ext uri="{BB962C8B-B14F-4D97-AF65-F5344CB8AC3E}">
        <p14:creationId xmlns:p14="http://schemas.microsoft.com/office/powerpoint/2010/main" val="1702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Thermal </a:t>
            </a:r>
            <a:r>
              <a:rPr lang="en-US" sz="4000" dirty="0" err="1" smtClean="0">
                <a:solidFill>
                  <a:srgbClr val="002060"/>
                </a:solidFill>
              </a:rPr>
              <a:t>Decomp</a:t>
            </a:r>
            <a:r>
              <a:rPr lang="en-US" sz="4000" dirty="0" smtClean="0">
                <a:solidFill>
                  <a:srgbClr val="002060"/>
                </a:solidFill>
              </a:rPr>
              <a:t>. Effects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1" r="1208" b="4395"/>
          <a:stretch>
            <a:fillRect/>
          </a:stretch>
        </p:blipFill>
        <p:spPr bwMode="auto">
          <a:xfrm>
            <a:off x="6792686" y="970912"/>
            <a:ext cx="4824639" cy="45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 txBox="1">
            <a:spLocks/>
          </p:cNvSpPr>
          <p:nvPr/>
        </p:nvSpPr>
        <p:spPr bwMode="auto">
          <a:xfrm>
            <a:off x="790575" y="2154168"/>
            <a:ext cx="4743450" cy="24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Based on time temperature plot provided by manufacturer, HNS was selected over HMX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Result: 30-40% reduction in penetration and an estimated 20% reduction in well performance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/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16925" y="2154168"/>
            <a:ext cx="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255125" y="2255768"/>
            <a:ext cx="76200" cy="302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464425" y="4632256"/>
            <a:ext cx="102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FF"/>
                </a:solidFill>
              </a:rPr>
              <a:t>180 bbl/day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9483725" y="4632256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298 bbl/day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0353675" y="268756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HMX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0090150" y="358291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FF"/>
                </a:solidFill>
              </a:rPr>
              <a:t>HNS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Performance/Economics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Time-Temp Curve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58737"/>
            <a:ext cx="8001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2981414"/>
            <a:ext cx="3524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limit based on explosive type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Does not indicate performance degradation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" y="352425"/>
            <a:ext cx="57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Thermal </a:t>
            </a:r>
            <a:r>
              <a:rPr lang="en-US" sz="4000" dirty="0" err="1" smtClean="0">
                <a:solidFill>
                  <a:srgbClr val="002060"/>
                </a:solidFill>
              </a:rPr>
              <a:t>Decomp</a:t>
            </a:r>
            <a:r>
              <a:rPr lang="en-US" sz="4000" dirty="0" smtClean="0">
                <a:solidFill>
                  <a:srgbClr val="002060"/>
                </a:solidFill>
              </a:rPr>
              <a:t>. Effects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763713" y="2143125"/>
            <a:ext cx="8435975" cy="3048000"/>
            <a:chOff x="228600" y="1524000"/>
            <a:chExt cx="8435691" cy="304800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59" y="2287972"/>
              <a:ext cx="8177532" cy="228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28600" y="3411230"/>
              <a:ext cx="1608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Consequence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80995" y="3360738"/>
              <a:ext cx="8276946" cy="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ight Arrow 16"/>
            <p:cNvSpPr/>
            <p:nvPr/>
          </p:nvSpPr>
          <p:spPr>
            <a:xfrm>
              <a:off x="487354" y="1524000"/>
              <a:ext cx="7970569" cy="533400"/>
            </a:xfrm>
            <a:prstGeom prst="rightArrow">
              <a:avLst/>
            </a:prstGeom>
            <a:gradFill flip="none" rotWithShape="1">
              <a:gsLst>
                <a:gs pos="0">
                  <a:srgbClr val="66FF33"/>
                </a:gs>
                <a:gs pos="296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Increasing Time and Temperature Exposure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7600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Balancing Safety and Performance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78761" y="1124602"/>
            <a:ext cx="6859587" cy="5459412"/>
            <a:chOff x="1084739" y="533401"/>
            <a:chExt cx="6859623" cy="5460186"/>
          </a:xfrm>
        </p:grpSpPr>
        <p:sp>
          <p:nvSpPr>
            <p:cNvPr id="9" name="Freeform 8"/>
            <p:cNvSpPr/>
            <p:nvPr/>
          </p:nvSpPr>
          <p:spPr>
            <a:xfrm>
              <a:off x="1694342" y="3223007"/>
              <a:ext cx="6250020" cy="2173595"/>
            </a:xfrm>
            <a:custGeom>
              <a:avLst/>
              <a:gdLst>
                <a:gd name="connsiteX0" fmla="*/ 0 w 4706912"/>
                <a:gd name="connsiteY0" fmla="*/ 1573968 h 1573968"/>
                <a:gd name="connsiteX1" fmla="*/ 0 w 4706912"/>
                <a:gd name="connsiteY1" fmla="*/ 0 h 1573968"/>
                <a:gd name="connsiteX2" fmla="*/ 1978702 w 4706912"/>
                <a:gd name="connsiteY2" fmla="*/ 419725 h 1573968"/>
                <a:gd name="connsiteX3" fmla="*/ 3013023 w 4706912"/>
                <a:gd name="connsiteY3" fmla="*/ 644577 h 1573968"/>
                <a:gd name="connsiteX4" fmla="*/ 4691922 w 4706912"/>
                <a:gd name="connsiteY4" fmla="*/ 749509 h 1573968"/>
                <a:gd name="connsiteX5" fmla="*/ 4706912 w 4706912"/>
                <a:gd name="connsiteY5" fmla="*/ 1573968 h 1573968"/>
                <a:gd name="connsiteX6" fmla="*/ 4706912 w 4706912"/>
                <a:gd name="connsiteY6" fmla="*/ 1573968 h 1573968"/>
                <a:gd name="connsiteX7" fmla="*/ 0 w 4706912"/>
                <a:gd name="connsiteY7" fmla="*/ 1573968 h 15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912" h="1573968">
                  <a:moveTo>
                    <a:pt x="0" y="1573968"/>
                  </a:moveTo>
                  <a:lnTo>
                    <a:pt x="0" y="0"/>
                  </a:lnTo>
                  <a:lnTo>
                    <a:pt x="1978702" y="419725"/>
                  </a:lnTo>
                  <a:lnTo>
                    <a:pt x="3013023" y="644577"/>
                  </a:lnTo>
                  <a:lnTo>
                    <a:pt x="4691922" y="749509"/>
                  </a:lnTo>
                  <a:lnTo>
                    <a:pt x="4706912" y="1573968"/>
                  </a:lnTo>
                  <a:lnTo>
                    <a:pt x="4706912" y="1573968"/>
                  </a:lnTo>
                  <a:lnTo>
                    <a:pt x="0" y="1573968"/>
                  </a:lnTo>
                  <a:close/>
                </a:path>
              </a:pathLst>
            </a:cu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76879" y="533401"/>
              <a:ext cx="6248433" cy="3724803"/>
            </a:xfrm>
            <a:custGeom>
              <a:avLst/>
              <a:gdLst>
                <a:gd name="connsiteX0" fmla="*/ 0 w 4705350"/>
                <a:gd name="connsiteY0" fmla="*/ 800100 h 3076575"/>
                <a:gd name="connsiteX1" fmla="*/ 3028950 w 4705350"/>
                <a:gd name="connsiteY1" fmla="*/ 2962275 h 3076575"/>
                <a:gd name="connsiteX2" fmla="*/ 4705350 w 4705350"/>
                <a:gd name="connsiteY2" fmla="*/ 3076575 h 3076575"/>
                <a:gd name="connsiteX3" fmla="*/ 4667250 w 4705350"/>
                <a:gd name="connsiteY3" fmla="*/ 47625 h 3076575"/>
                <a:gd name="connsiteX4" fmla="*/ 19050 w 4705350"/>
                <a:gd name="connsiteY4" fmla="*/ 0 h 3076575"/>
                <a:gd name="connsiteX5" fmla="*/ 0 w 4705350"/>
                <a:gd name="connsiteY5" fmla="*/ 800100 h 30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5350" h="3076575">
                  <a:moveTo>
                    <a:pt x="0" y="800100"/>
                  </a:moveTo>
                  <a:lnTo>
                    <a:pt x="3028950" y="2962275"/>
                  </a:lnTo>
                  <a:lnTo>
                    <a:pt x="4705350" y="3076575"/>
                  </a:lnTo>
                  <a:lnTo>
                    <a:pt x="4667250" y="47625"/>
                  </a:lnTo>
                  <a:lnTo>
                    <a:pt x="19050" y="0"/>
                  </a:lnTo>
                  <a:lnTo>
                    <a:pt x="0" y="80010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94342" y="2291012"/>
              <a:ext cx="4000521" cy="1821121"/>
            </a:xfrm>
            <a:custGeom>
              <a:avLst/>
              <a:gdLst>
                <a:gd name="connsiteX0" fmla="*/ 3028014 w 3087974"/>
                <a:gd name="connsiteY0" fmla="*/ 1514006 h 1528996"/>
                <a:gd name="connsiteX1" fmla="*/ 0 w 3087974"/>
                <a:gd name="connsiteY1" fmla="*/ 869429 h 1528996"/>
                <a:gd name="connsiteX2" fmla="*/ 0 w 3087974"/>
                <a:gd name="connsiteY2" fmla="*/ 0 h 1528996"/>
                <a:gd name="connsiteX3" fmla="*/ 3087974 w 3087974"/>
                <a:gd name="connsiteY3" fmla="*/ 1528996 h 152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7974" h="1528996">
                  <a:moveTo>
                    <a:pt x="3028014" y="1514006"/>
                  </a:moveTo>
                  <a:lnTo>
                    <a:pt x="0" y="869429"/>
                  </a:lnTo>
                  <a:lnTo>
                    <a:pt x="0" y="0"/>
                  </a:lnTo>
                  <a:lnTo>
                    <a:pt x="3087974" y="1528996"/>
                  </a:ln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94342" y="1524141"/>
              <a:ext cx="4008458" cy="2587992"/>
            </a:xfrm>
            <a:custGeom>
              <a:avLst/>
              <a:gdLst>
                <a:gd name="connsiteX0" fmla="*/ 0 w 3019425"/>
                <a:gd name="connsiteY0" fmla="*/ 638175 h 2152650"/>
                <a:gd name="connsiteX1" fmla="*/ 3019425 w 3019425"/>
                <a:gd name="connsiteY1" fmla="*/ 2152650 h 2152650"/>
                <a:gd name="connsiteX2" fmla="*/ 0 w 3019425"/>
                <a:gd name="connsiteY2" fmla="*/ 0 h 2152650"/>
                <a:gd name="connsiteX3" fmla="*/ 0 w 3019425"/>
                <a:gd name="connsiteY3" fmla="*/ 63817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425" h="2152650">
                  <a:moveTo>
                    <a:pt x="0" y="638175"/>
                  </a:moveTo>
                  <a:lnTo>
                    <a:pt x="3019425" y="2152650"/>
                  </a:lnTo>
                  <a:lnTo>
                    <a:pt x="0" y="0"/>
                  </a:lnTo>
                  <a:lnTo>
                    <a:pt x="0" y="63817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9" idx="3"/>
              <a:endCxn id="9" idx="4"/>
            </p:cNvCxnSpPr>
            <p:nvPr/>
          </p:nvCxnSpPr>
          <p:spPr>
            <a:xfrm>
              <a:off x="5694863" y="4112133"/>
              <a:ext cx="2228862" cy="14607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4485557" y="5624255"/>
              <a:ext cx="914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Time</a:t>
              </a:r>
            </a:p>
          </p:txBody>
        </p:sp>
        <p:sp>
          <p:nvSpPr>
            <p:cNvPr id="20" name="TextBox 35"/>
            <p:cNvSpPr txBox="1">
              <a:spLocks noChangeArrowheads="1"/>
            </p:cNvSpPr>
            <p:nvPr/>
          </p:nvSpPr>
          <p:spPr bwMode="auto">
            <a:xfrm rot="-5400000">
              <a:off x="247613" y="2841447"/>
              <a:ext cx="2043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dirty="0"/>
                <a:t>Temperature</a:t>
              </a:r>
            </a:p>
          </p:txBody>
        </p:sp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 rot="2113393">
              <a:off x="1595962" y="1607828"/>
              <a:ext cx="997405" cy="24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000"/>
                <a:t>Critical Temp</a:t>
              </a:r>
            </a:p>
          </p:txBody>
        </p:sp>
        <p:cxnSp>
          <p:nvCxnSpPr>
            <p:cNvPr id="22" name="Straight Connector 21"/>
            <p:cNvCxnSpPr>
              <a:stCxn id="21" idx="3"/>
              <a:endCxn id="17" idx="1"/>
            </p:cNvCxnSpPr>
            <p:nvPr/>
          </p:nvCxnSpPr>
          <p:spPr>
            <a:xfrm>
              <a:off x="2502383" y="2019512"/>
              <a:ext cx="3200417" cy="209262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 rot="1451044">
              <a:off x="2737701" y="2889364"/>
              <a:ext cx="12793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000"/>
                <a:t>Performance Limit</a:t>
              </a:r>
            </a:p>
          </p:txBody>
        </p:sp>
        <p:sp>
          <p:nvSpPr>
            <p:cNvPr id="24" name="TextBox 41"/>
            <p:cNvSpPr txBox="1">
              <a:spLocks noChangeArrowheads="1"/>
            </p:cNvSpPr>
            <p:nvPr/>
          </p:nvSpPr>
          <p:spPr bwMode="auto">
            <a:xfrm rot="683914">
              <a:off x="2512224" y="3467328"/>
              <a:ext cx="1436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000"/>
                <a:t>Thermal Stability Limit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247883">
              <a:off x="1664179" y="2961032"/>
              <a:ext cx="2157424" cy="254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Performance Degradation</a:t>
              </a:r>
            </a:p>
          </p:txBody>
        </p:sp>
        <p:sp>
          <p:nvSpPr>
            <p:cNvPr id="26" name="TextBox 44"/>
            <p:cNvSpPr txBox="1">
              <a:spLocks noChangeArrowheads="1"/>
            </p:cNvSpPr>
            <p:nvPr/>
          </p:nvSpPr>
          <p:spPr bwMode="auto">
            <a:xfrm>
              <a:off x="3710333" y="2122236"/>
              <a:ext cx="2465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/>
                <a:t>Thermal Runaway &amp; </a:t>
              </a:r>
            </a:p>
            <a:p>
              <a:pPr algn="ctr" eaLnBrk="1" hangingPunct="1"/>
              <a:r>
                <a:rPr lang="en-US" altLang="en-US" sz="1400" b="1"/>
                <a:t>Explosion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731690">
              <a:off x="1629254" y="2281486"/>
              <a:ext cx="2114561" cy="25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Performance Loss</a:t>
              </a:r>
            </a:p>
          </p:txBody>
        </p:sp>
        <p:sp>
          <p:nvSpPr>
            <p:cNvPr id="28" name="TextBox 62"/>
            <p:cNvSpPr txBox="1">
              <a:spLocks noChangeArrowheads="1"/>
            </p:cNvSpPr>
            <p:nvPr/>
          </p:nvSpPr>
          <p:spPr bwMode="auto">
            <a:xfrm>
              <a:off x="3586404" y="4438169"/>
              <a:ext cx="2465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/>
                <a:t>Thermally Stable -Unaffected Performance</a:t>
              </a:r>
            </a:p>
          </p:txBody>
        </p:sp>
        <p:cxnSp>
          <p:nvCxnSpPr>
            <p:cNvPr id="29" name="Straight Arrow Connector 28"/>
            <p:cNvCxnSpPr>
              <a:stCxn id="9" idx="0"/>
            </p:cNvCxnSpPr>
            <p:nvPr/>
          </p:nvCxnSpPr>
          <p:spPr>
            <a:xfrm>
              <a:off x="1694342" y="5396602"/>
              <a:ext cx="62500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0"/>
              <a:endCxn id="10" idx="4"/>
            </p:cNvCxnSpPr>
            <p:nvPr/>
          </p:nvCxnSpPr>
          <p:spPr>
            <a:xfrm flipV="1">
              <a:off x="1694342" y="533401"/>
              <a:ext cx="7937" cy="48632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358062" y="3019141"/>
            <a:ext cx="45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Theoretical improved Time-Temp curve with degrading performance loss as the critical temperature is approached.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1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Previous Work (SPE 174209)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457200" y="1562100"/>
            <a:ext cx="861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1085850" indent="-3429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000" dirty="0"/>
              <a:t>Thermal decomposition of explosives can have significant impact on well productivity and safety</a:t>
            </a:r>
          </a:p>
          <a:p>
            <a:pPr>
              <a:buFont typeface="Arial" charset="0"/>
              <a:buChar char="•"/>
            </a:pP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Existing time-temperature curves used for explosive selection</a:t>
            </a:r>
            <a:endParaRPr lang="en-GB" altLang="en-US" sz="2000" dirty="0"/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May be inaccurate over long extrapolations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Use poorly qualified materials and test setup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Do not provide all of the information needed to select explosives</a:t>
            </a:r>
          </a:p>
          <a:p>
            <a:pPr lvl="1">
              <a:buFont typeface="Arial" charset="0"/>
              <a:buChar char="•"/>
            </a:pPr>
            <a:endParaRPr lang="en-US" altLang="en-US" sz="2000" dirty="0"/>
          </a:p>
          <a:p>
            <a:pPr>
              <a:buFont typeface="Arial" charset="0"/>
              <a:buChar char="•"/>
            </a:pPr>
            <a:r>
              <a:rPr lang="en-US" altLang="en-US" sz="2000" dirty="0"/>
              <a:t>Common thermal stability tests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Do not reflect configuration of explosives in perforating systems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Do not relate safety and performance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Measure different aspects of thermal decomposition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620125" y="6545790"/>
            <a:ext cx="3781425" cy="212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chemeClr val="bg1"/>
                </a:solidFill>
              </a:rPr>
              <a:t>Thermal Decomposition Progress with HMX Explosives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52425"/>
            <a:ext cx="641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Previous Work (SPE 174209)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59237" y="6492875"/>
            <a:ext cx="370114" cy="365125"/>
          </a:xfrm>
        </p:spPr>
        <p:txBody>
          <a:bodyPr/>
          <a:lstStyle/>
          <a:p>
            <a:fld id="{2E9A2FB5-B8DE-1D4C-9613-A3FE2130332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9804" y="6337713"/>
            <a:ext cx="85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IPS </a:t>
            </a:r>
            <a:r>
              <a:rPr lang="en-US" sz="1200" dirty="0" smtClean="0">
                <a:solidFill>
                  <a:schemeClr val="bg1"/>
                </a:solidFill>
              </a:rPr>
              <a:t>16-02 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113658"/>
              </p:ext>
            </p:extLst>
          </p:nvPr>
        </p:nvGraphicFramePr>
        <p:xfrm>
          <a:off x="476250" y="1683096"/>
          <a:ext cx="8191500" cy="497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2450" y="1060311"/>
            <a:ext cx="523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 Plan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1040</TotalTime>
  <Words>1332</Words>
  <Application>Microsoft Office PowerPoint</Application>
  <PresentationFormat>Custom</PresentationFormat>
  <Paragraphs>305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Powerpoint Theme</vt:lpstr>
      <vt:lpstr>International Perforating Symposium (IPS)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Decomposition Progress with HMX Explosives</dc:title>
  <dc:creator>Chris Sokolove</dc:creator>
  <cp:lastModifiedBy>Heath.Bentley</cp:lastModifiedBy>
  <cp:revision>42</cp:revision>
  <dcterms:created xsi:type="dcterms:W3CDTF">2016-04-22T19:49:52Z</dcterms:created>
  <dcterms:modified xsi:type="dcterms:W3CDTF">2016-05-13T13:54:54Z</dcterms:modified>
</cp:coreProperties>
</file>